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1"/>
  </p:notesMasterIdLst>
  <p:sldIdLst>
    <p:sldId id="268" r:id="rId2"/>
    <p:sldId id="257" r:id="rId3"/>
    <p:sldId id="258" r:id="rId4"/>
    <p:sldId id="259" r:id="rId5"/>
    <p:sldId id="291" r:id="rId6"/>
    <p:sldId id="260" r:id="rId7"/>
    <p:sldId id="293" r:id="rId8"/>
    <p:sldId id="301" r:id="rId9"/>
    <p:sldId id="289" r:id="rId10"/>
    <p:sldId id="300" r:id="rId11"/>
    <p:sldId id="261" r:id="rId12"/>
    <p:sldId id="282" r:id="rId13"/>
    <p:sldId id="294" r:id="rId14"/>
    <p:sldId id="305" r:id="rId15"/>
    <p:sldId id="302" r:id="rId16"/>
    <p:sldId id="303" r:id="rId17"/>
    <p:sldId id="306" r:id="rId18"/>
    <p:sldId id="308" r:id="rId19"/>
    <p:sldId id="309" r:id="rId20"/>
    <p:sldId id="310" r:id="rId21"/>
    <p:sldId id="311" r:id="rId22"/>
    <p:sldId id="312" r:id="rId23"/>
    <p:sldId id="272" r:id="rId24"/>
    <p:sldId id="304" r:id="rId25"/>
    <p:sldId id="307" r:id="rId26"/>
    <p:sldId id="278" r:id="rId27"/>
    <p:sldId id="277"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0E"/>
    <a:srgbClr val="FF91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9" autoAdjust="0"/>
    <p:restoredTop sz="94626"/>
  </p:normalViewPr>
  <p:slideViewPr>
    <p:cSldViewPr snapToGrid="0">
      <p:cViewPr varScale="1">
        <p:scale>
          <a:sx n="72" d="100"/>
          <a:sy n="72" d="100"/>
        </p:scale>
        <p:origin x="948"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Upadhyay" userId="62929a19fb9e4e92" providerId="LiveId" clId="{B296DBBB-B785-4A94-839A-61E05943AA55}"/>
    <pc:docChg chg="undo redo custSel addSld delSld modSld sldOrd">
      <pc:chgData name="Harsh Upadhyay" userId="62929a19fb9e4e92" providerId="LiveId" clId="{B296DBBB-B785-4A94-839A-61E05943AA55}" dt="2020-10-29T22:00:49.603" v="988" actId="20577"/>
      <pc:docMkLst>
        <pc:docMk/>
      </pc:docMkLst>
      <pc:sldChg chg="addSp delSp modSp add del mod modTransition">
        <pc:chgData name="Harsh Upadhyay" userId="62929a19fb9e4e92" providerId="LiveId" clId="{B296DBBB-B785-4A94-839A-61E05943AA55}" dt="2020-10-29T09:31:34.995" v="14" actId="47"/>
        <pc:sldMkLst>
          <pc:docMk/>
          <pc:sldMk cId="0" sldId="257"/>
        </pc:sldMkLst>
        <pc:spChg chg="add mod">
          <ac:chgData name="Harsh Upadhyay" userId="62929a19fb9e4e92" providerId="LiveId" clId="{B296DBBB-B785-4A94-839A-61E05943AA55}" dt="2020-10-29T09:31:30.459" v="12" actId="27636"/>
          <ac:spMkLst>
            <pc:docMk/>
            <pc:sldMk cId="0" sldId="257"/>
            <ac:spMk id="3" creationId="{696D72FF-06F6-417F-9019-DB7879DFD32F}"/>
          </ac:spMkLst>
        </pc:spChg>
        <pc:spChg chg="del">
          <ac:chgData name="Harsh Upadhyay" userId="62929a19fb9e4e92" providerId="LiveId" clId="{B296DBBB-B785-4A94-839A-61E05943AA55}" dt="2020-10-29T09:31:30.444" v="11" actId="21"/>
          <ac:spMkLst>
            <pc:docMk/>
            <pc:sldMk cId="0" sldId="257"/>
            <ac:spMk id="48" creationId="{00000000-0000-0000-0000-000000000000}"/>
          </ac:spMkLst>
        </pc:spChg>
        <pc:spChg chg="del">
          <ac:chgData name="Harsh Upadhyay" userId="62929a19fb9e4e92" providerId="LiveId" clId="{B296DBBB-B785-4A94-839A-61E05943AA55}" dt="2020-10-29T09:31:30.444" v="11" actId="21"/>
          <ac:spMkLst>
            <pc:docMk/>
            <pc:sldMk cId="0" sldId="257"/>
            <ac:spMk id="49" creationId="{00000000-0000-0000-0000-000000000000}"/>
          </ac:spMkLst>
        </pc:spChg>
        <pc:spChg chg="del">
          <ac:chgData name="Harsh Upadhyay" userId="62929a19fb9e4e92" providerId="LiveId" clId="{B296DBBB-B785-4A94-839A-61E05943AA55}" dt="2020-10-29T09:31:30.444" v="11" actId="21"/>
          <ac:spMkLst>
            <pc:docMk/>
            <pc:sldMk cId="0" sldId="257"/>
            <ac:spMk id="50" creationId="{00000000-0000-0000-0000-000000000000}"/>
          </ac:spMkLst>
        </pc:spChg>
        <pc:spChg chg="del">
          <ac:chgData name="Harsh Upadhyay" userId="62929a19fb9e4e92" providerId="LiveId" clId="{B296DBBB-B785-4A94-839A-61E05943AA55}" dt="2020-10-29T09:31:30.444" v="11" actId="21"/>
          <ac:spMkLst>
            <pc:docMk/>
            <pc:sldMk cId="0" sldId="257"/>
            <ac:spMk id="51" creationId="{00000000-0000-0000-0000-000000000000}"/>
          </ac:spMkLst>
        </pc:spChg>
      </pc:sldChg>
      <pc:sldChg chg="modSp add mod modTransition">
        <pc:chgData name="Harsh Upadhyay" userId="62929a19fb9e4e92" providerId="LiveId" clId="{B296DBBB-B785-4A94-839A-61E05943AA55}" dt="2020-10-29T14:44:17.686" v="350" actId="20577"/>
        <pc:sldMkLst>
          <pc:docMk/>
          <pc:sldMk cId="0" sldId="258"/>
        </pc:sldMkLst>
        <pc:spChg chg="mod">
          <ac:chgData name="Harsh Upadhyay" userId="62929a19fb9e4e92" providerId="LiveId" clId="{B296DBBB-B785-4A94-839A-61E05943AA55}" dt="2020-10-29T14:44:17.686" v="350" actId="20577"/>
          <ac:spMkLst>
            <pc:docMk/>
            <pc:sldMk cId="0" sldId="258"/>
            <ac:spMk id="57" creationId="{00000000-0000-0000-0000-000000000000}"/>
          </ac:spMkLst>
        </pc:spChg>
      </pc:sldChg>
      <pc:sldChg chg="modSp add mod modTransition">
        <pc:chgData name="Harsh Upadhyay" userId="62929a19fb9e4e92" providerId="LiveId" clId="{B296DBBB-B785-4A94-839A-61E05943AA55}" dt="2020-10-29T14:44:23.500" v="353" actId="20577"/>
        <pc:sldMkLst>
          <pc:docMk/>
          <pc:sldMk cId="0" sldId="259"/>
        </pc:sldMkLst>
        <pc:spChg chg="mod">
          <ac:chgData name="Harsh Upadhyay" userId="62929a19fb9e4e92" providerId="LiveId" clId="{B296DBBB-B785-4A94-839A-61E05943AA55}" dt="2020-10-29T14:44:23.500" v="353" actId="20577"/>
          <ac:spMkLst>
            <pc:docMk/>
            <pc:sldMk cId="0" sldId="259"/>
            <ac:spMk id="65" creationId="{00000000-0000-0000-0000-000000000000}"/>
          </ac:spMkLst>
        </pc:spChg>
      </pc:sldChg>
      <pc:sldChg chg="modSp add mod modTransition">
        <pc:chgData name="Harsh Upadhyay" userId="62929a19fb9e4e92" providerId="LiveId" clId="{B296DBBB-B785-4A94-839A-61E05943AA55}" dt="2020-10-29T14:44:35.127" v="359" actId="20577"/>
        <pc:sldMkLst>
          <pc:docMk/>
          <pc:sldMk cId="0" sldId="260"/>
        </pc:sldMkLst>
        <pc:spChg chg="mod">
          <ac:chgData name="Harsh Upadhyay" userId="62929a19fb9e4e92" providerId="LiveId" clId="{B296DBBB-B785-4A94-839A-61E05943AA55}" dt="2020-10-29T14:44:35.127" v="359" actId="20577"/>
          <ac:spMkLst>
            <pc:docMk/>
            <pc:sldMk cId="0" sldId="260"/>
            <ac:spMk id="72" creationId="{00000000-0000-0000-0000-000000000000}"/>
          </ac:spMkLst>
        </pc:spChg>
      </pc:sldChg>
      <pc:sldChg chg="modSp add mod modTransition">
        <pc:chgData name="Harsh Upadhyay" userId="62929a19fb9e4e92" providerId="LiveId" clId="{B296DBBB-B785-4A94-839A-61E05943AA55}" dt="2020-10-29T14:45:22.270" v="371" actId="20577"/>
        <pc:sldMkLst>
          <pc:docMk/>
          <pc:sldMk cId="0" sldId="261"/>
        </pc:sldMkLst>
        <pc:spChg chg="mod">
          <ac:chgData name="Harsh Upadhyay" userId="62929a19fb9e4e92" providerId="LiveId" clId="{B296DBBB-B785-4A94-839A-61E05943AA55}" dt="2020-10-29T14:45:22.270" v="371" actId="20577"/>
          <ac:spMkLst>
            <pc:docMk/>
            <pc:sldMk cId="0" sldId="261"/>
            <ac:spMk id="79" creationId="{00000000-0000-0000-0000-000000000000}"/>
          </ac:spMkLst>
        </pc:spChg>
      </pc:sldChg>
      <pc:sldChg chg="add del">
        <pc:chgData name="Harsh Upadhyay" userId="62929a19fb9e4e92" providerId="LiveId" clId="{B296DBBB-B785-4A94-839A-61E05943AA55}" dt="2020-10-29T09:28:12.122" v="7" actId="47"/>
        <pc:sldMkLst>
          <pc:docMk/>
          <pc:sldMk cId="1644566387" sldId="269"/>
        </pc:sldMkLst>
      </pc:sldChg>
      <pc:sldChg chg="add del">
        <pc:chgData name="Harsh Upadhyay" userId="62929a19fb9e4e92" providerId="LiveId" clId="{B296DBBB-B785-4A94-839A-61E05943AA55}" dt="2020-10-29T09:32:06.617" v="15"/>
        <pc:sldMkLst>
          <pc:docMk/>
          <pc:sldMk cId="3772297824" sldId="271"/>
        </pc:sldMkLst>
      </pc:sldChg>
      <pc:sldChg chg="addSp modSp add mod modTransition">
        <pc:chgData name="Harsh Upadhyay" userId="62929a19fb9e4e92" providerId="LiveId" clId="{B296DBBB-B785-4A94-839A-61E05943AA55}" dt="2020-10-29T18:43:39.606" v="686" actId="20577"/>
        <pc:sldMkLst>
          <pc:docMk/>
          <pc:sldMk cId="0" sldId="272"/>
        </pc:sldMkLst>
        <pc:spChg chg="add mod">
          <ac:chgData name="Harsh Upadhyay" userId="62929a19fb9e4e92" providerId="LiveId" clId="{B296DBBB-B785-4A94-839A-61E05943AA55}" dt="2020-10-29T18:43:39.606" v="686" actId="20577"/>
          <ac:spMkLst>
            <pc:docMk/>
            <pc:sldMk cId="0" sldId="272"/>
            <ac:spMk id="5" creationId="{07B4523C-B990-4D26-B7A3-FABD00478273}"/>
          </ac:spMkLst>
        </pc:spChg>
        <pc:spChg chg="mod">
          <ac:chgData name="Harsh Upadhyay" userId="62929a19fb9e4e92" providerId="LiveId" clId="{B296DBBB-B785-4A94-839A-61E05943AA55}" dt="2020-10-29T14:58:29.568" v="565" actId="20577"/>
          <ac:spMkLst>
            <pc:docMk/>
            <pc:sldMk cId="0" sldId="272"/>
            <ac:spMk id="173" creationId="{00000000-0000-0000-0000-000000000000}"/>
          </ac:spMkLst>
        </pc:spChg>
      </pc:sldChg>
      <pc:sldChg chg="modSp add mod ord modTransition">
        <pc:chgData name="Harsh Upadhyay" userId="62929a19fb9e4e92" providerId="LiveId" clId="{B296DBBB-B785-4A94-839A-61E05943AA55}" dt="2020-10-29T18:12:23.306" v="639" actId="20577"/>
        <pc:sldMkLst>
          <pc:docMk/>
          <pc:sldMk cId="0" sldId="277"/>
        </pc:sldMkLst>
        <pc:spChg chg="mod">
          <ac:chgData name="Harsh Upadhyay" userId="62929a19fb9e4e92" providerId="LiveId" clId="{B296DBBB-B785-4A94-839A-61E05943AA55}" dt="2020-10-29T18:12:23.306" v="639" actId="20577"/>
          <ac:spMkLst>
            <pc:docMk/>
            <pc:sldMk cId="0" sldId="277"/>
            <ac:spMk id="207" creationId="{00000000-0000-0000-0000-000000000000}"/>
          </ac:spMkLst>
        </pc:spChg>
      </pc:sldChg>
      <pc:sldChg chg="addSp modSp add mod modTransition">
        <pc:chgData name="Harsh Upadhyay" userId="62929a19fb9e4e92" providerId="LiveId" clId="{B296DBBB-B785-4A94-839A-61E05943AA55}" dt="2020-10-29T19:14:47.136" v="689" actId="1076"/>
        <pc:sldMkLst>
          <pc:docMk/>
          <pc:sldMk cId="0" sldId="278"/>
        </pc:sldMkLst>
        <pc:spChg chg="add mod">
          <ac:chgData name="Harsh Upadhyay" userId="62929a19fb9e4e92" providerId="LiveId" clId="{B296DBBB-B785-4A94-839A-61E05943AA55}" dt="2020-10-29T18:43:46.182" v="687" actId="20577"/>
          <ac:spMkLst>
            <pc:docMk/>
            <pc:sldMk cId="0" sldId="278"/>
            <ac:spMk id="6" creationId="{45C5D9E3-90C4-4D51-9BF8-A1E9533F7CBD}"/>
          </ac:spMkLst>
        </pc:spChg>
        <pc:spChg chg="mod">
          <ac:chgData name="Harsh Upadhyay" userId="62929a19fb9e4e92" providerId="LiveId" clId="{B296DBBB-B785-4A94-839A-61E05943AA55}" dt="2020-10-29T18:12:19.198" v="637" actId="20577"/>
          <ac:spMkLst>
            <pc:docMk/>
            <pc:sldMk cId="0" sldId="278"/>
            <ac:spMk id="214" creationId="{00000000-0000-0000-0000-000000000000}"/>
          </ac:spMkLst>
        </pc:spChg>
        <pc:picChg chg="mod modCrop">
          <ac:chgData name="Harsh Upadhyay" userId="62929a19fb9e4e92" providerId="LiveId" clId="{B296DBBB-B785-4A94-839A-61E05943AA55}" dt="2020-10-29T15:11:45.380" v="633" actId="14100"/>
          <ac:picMkLst>
            <pc:docMk/>
            <pc:sldMk cId="0" sldId="278"/>
            <ac:picMk id="2" creationId="{5A92A977-1F12-4CFF-91D8-A86A1AD145A6}"/>
          </ac:picMkLst>
        </pc:picChg>
        <pc:cxnChg chg="mod">
          <ac:chgData name="Harsh Upadhyay" userId="62929a19fb9e4e92" providerId="LiveId" clId="{B296DBBB-B785-4A94-839A-61E05943AA55}" dt="2020-10-29T19:14:47.136" v="689" actId="1076"/>
          <ac:cxnSpMkLst>
            <pc:docMk/>
            <pc:sldMk cId="0" sldId="278"/>
            <ac:cxnSpMk id="3" creationId="{17DB53E1-5A64-4569-8288-20FAA3AF55EE}"/>
          </ac:cxnSpMkLst>
        </pc:cxnChg>
      </pc:sldChg>
      <pc:sldChg chg="modSp add mod modTransition">
        <pc:chgData name="Harsh Upadhyay" userId="62929a19fb9e4e92" providerId="LiveId" clId="{B296DBBB-B785-4A94-839A-61E05943AA55}" dt="2020-10-29T14:58:45.508" v="577" actId="20577"/>
        <pc:sldMkLst>
          <pc:docMk/>
          <pc:sldMk cId="0" sldId="279"/>
        </pc:sldMkLst>
        <pc:spChg chg="mod">
          <ac:chgData name="Harsh Upadhyay" userId="62929a19fb9e4e92" providerId="LiveId" clId="{B296DBBB-B785-4A94-839A-61E05943AA55}" dt="2020-10-29T14:58:45.508" v="577" actId="20577"/>
          <ac:spMkLst>
            <pc:docMk/>
            <pc:sldMk cId="0" sldId="279"/>
            <ac:spMk id="221" creationId="{00000000-0000-0000-0000-000000000000}"/>
          </ac:spMkLst>
        </pc:spChg>
        <pc:spChg chg="mod">
          <ac:chgData name="Harsh Upadhyay" userId="62929a19fb9e4e92" providerId="LiveId" clId="{B296DBBB-B785-4A94-839A-61E05943AA55}" dt="2020-10-29T14:54:14.933" v="526" actId="3626"/>
          <ac:spMkLst>
            <pc:docMk/>
            <pc:sldMk cId="0" sldId="279"/>
            <ac:spMk id="222" creationId="{00000000-0000-0000-0000-000000000000}"/>
          </ac:spMkLst>
        </pc:spChg>
      </pc:sldChg>
      <pc:sldChg chg="add del">
        <pc:chgData name="Harsh Upadhyay" userId="62929a19fb9e4e92" providerId="LiveId" clId="{B296DBBB-B785-4A94-839A-61E05943AA55}" dt="2020-10-29T09:32:08.889" v="16" actId="47"/>
        <pc:sldMkLst>
          <pc:docMk/>
          <pc:sldMk cId="0" sldId="280"/>
        </pc:sldMkLst>
      </pc:sldChg>
      <pc:sldChg chg="modSp add mod modTransition">
        <pc:chgData name="Harsh Upadhyay" userId="62929a19fb9e4e92" providerId="LiveId" clId="{B296DBBB-B785-4A94-839A-61E05943AA55}" dt="2020-10-29T14:59:19.637" v="587" actId="20577"/>
        <pc:sldMkLst>
          <pc:docMk/>
          <pc:sldMk cId="3689101193" sldId="282"/>
        </pc:sldMkLst>
        <pc:spChg chg="mod">
          <ac:chgData name="Harsh Upadhyay" userId="62929a19fb9e4e92" providerId="LiveId" clId="{B296DBBB-B785-4A94-839A-61E05943AA55}" dt="2020-10-29T14:59:19.637" v="587" actId="20577"/>
          <ac:spMkLst>
            <pc:docMk/>
            <pc:sldMk cId="3689101193" sldId="282"/>
            <ac:spMk id="79" creationId="{00000000-0000-0000-0000-000000000000}"/>
          </ac:spMkLst>
        </pc:spChg>
      </pc:sldChg>
      <pc:sldChg chg="addSp modSp add mod modTransition">
        <pc:chgData name="Harsh Upadhyay" userId="62929a19fb9e4e92" providerId="LiveId" clId="{B296DBBB-B785-4A94-839A-61E05943AA55}" dt="2020-10-29T15:09:18.208" v="594" actId="20577"/>
        <pc:sldMkLst>
          <pc:docMk/>
          <pc:sldMk cId="2156042211" sldId="283"/>
        </pc:sldMkLst>
        <pc:spChg chg="add mod">
          <ac:chgData name="Harsh Upadhyay" userId="62929a19fb9e4e92" providerId="LiveId" clId="{B296DBBB-B785-4A94-839A-61E05943AA55}" dt="2020-10-29T15:09:18.208" v="594" actId="20577"/>
          <ac:spMkLst>
            <pc:docMk/>
            <pc:sldMk cId="2156042211" sldId="283"/>
            <ac:spMk id="6" creationId="{1686EB40-6399-436C-B920-9DE6DD64D452}"/>
          </ac:spMkLst>
        </pc:spChg>
        <pc:spChg chg="mod">
          <ac:chgData name="Harsh Upadhyay" userId="62929a19fb9e4e92" providerId="LiveId" clId="{B296DBBB-B785-4A94-839A-61E05943AA55}" dt="2020-10-29T14:46:52.577" v="397" actId="2711"/>
          <ac:spMkLst>
            <pc:docMk/>
            <pc:sldMk cId="2156042211" sldId="283"/>
            <ac:spMk id="79" creationId="{00000000-0000-0000-0000-000000000000}"/>
          </ac:spMkLst>
        </pc:spChg>
        <pc:spChg chg="mod">
          <ac:chgData name="Harsh Upadhyay" userId="62929a19fb9e4e92" providerId="LiveId" clId="{B296DBBB-B785-4A94-839A-61E05943AA55}" dt="2020-10-29T14:55:46.474" v="537" actId="1076"/>
          <ac:spMkLst>
            <pc:docMk/>
            <pc:sldMk cId="2156042211" sldId="283"/>
            <ac:spMk id="80" creationId="{00000000-0000-0000-0000-000000000000}"/>
          </ac:spMkLst>
        </pc:spChg>
        <pc:picChg chg="mod">
          <ac:chgData name="Harsh Upadhyay" userId="62929a19fb9e4e92" providerId="LiveId" clId="{B296DBBB-B785-4A94-839A-61E05943AA55}" dt="2020-10-29T14:55:49.733" v="538" actId="1076"/>
          <ac:picMkLst>
            <pc:docMk/>
            <pc:sldMk cId="2156042211" sldId="283"/>
            <ac:picMk id="2" creationId="{441E5616-617C-4DBF-A44E-52E2BA1CA8B3}"/>
          </ac:picMkLst>
        </pc:picChg>
      </pc:sldChg>
      <pc:sldChg chg="addSp modSp add mod modTransition">
        <pc:chgData name="Harsh Upadhyay" userId="62929a19fb9e4e92" providerId="LiveId" clId="{B296DBBB-B785-4A94-839A-61E05943AA55}" dt="2020-10-29T18:43:35.470" v="684" actId="20577"/>
        <pc:sldMkLst>
          <pc:docMk/>
          <pc:sldMk cId="3509368813" sldId="284"/>
        </pc:sldMkLst>
        <pc:spChg chg="add mod">
          <ac:chgData name="Harsh Upadhyay" userId="62929a19fb9e4e92" providerId="LiveId" clId="{B296DBBB-B785-4A94-839A-61E05943AA55}" dt="2020-10-29T18:43:35.470" v="684" actId="20577"/>
          <ac:spMkLst>
            <pc:docMk/>
            <pc:sldMk cId="3509368813" sldId="284"/>
            <ac:spMk id="6" creationId="{08BD685A-FF41-47E9-8FF6-5CB2E10A5983}"/>
          </ac:spMkLst>
        </pc:spChg>
        <pc:spChg chg="mod">
          <ac:chgData name="Harsh Upadhyay" userId="62929a19fb9e4e92" providerId="LiveId" clId="{B296DBBB-B785-4A94-839A-61E05943AA55}" dt="2020-10-29T14:58:24.028" v="561" actId="20577"/>
          <ac:spMkLst>
            <pc:docMk/>
            <pc:sldMk cId="3509368813" sldId="284"/>
            <ac:spMk id="79" creationId="{00000000-0000-0000-0000-000000000000}"/>
          </ac:spMkLst>
        </pc:spChg>
        <pc:picChg chg="mod modCrop">
          <ac:chgData name="Harsh Upadhyay" userId="62929a19fb9e4e92" providerId="LiveId" clId="{B296DBBB-B785-4A94-839A-61E05943AA55}" dt="2020-10-29T14:54:40.118" v="528" actId="732"/>
          <ac:picMkLst>
            <pc:docMk/>
            <pc:sldMk cId="3509368813" sldId="284"/>
            <ac:picMk id="4" creationId="{DF246D0A-BDC8-4157-A5B5-05A611CAB1F7}"/>
          </ac:picMkLst>
        </pc:picChg>
      </pc:sldChg>
      <pc:sldChg chg="modSp add mod modTransition">
        <pc:chgData name="Harsh Upadhyay" userId="62929a19fb9e4e92" providerId="LiveId" clId="{B296DBBB-B785-4A94-839A-61E05943AA55}" dt="2020-10-29T14:45:15.993" v="368" actId="20577"/>
        <pc:sldMkLst>
          <pc:docMk/>
          <pc:sldMk cId="113824724" sldId="286"/>
        </pc:sldMkLst>
        <pc:spChg chg="mod">
          <ac:chgData name="Harsh Upadhyay" userId="62929a19fb9e4e92" providerId="LiveId" clId="{B296DBBB-B785-4A94-839A-61E05943AA55}" dt="2020-10-29T14:45:15.993" v="368" actId="20577"/>
          <ac:spMkLst>
            <pc:docMk/>
            <pc:sldMk cId="113824724" sldId="286"/>
            <ac:spMk id="72" creationId="{00000000-0000-0000-0000-000000000000}"/>
          </ac:spMkLst>
        </pc:spChg>
        <pc:spChg chg="mod">
          <ac:chgData name="Harsh Upadhyay" userId="62929a19fb9e4e92" providerId="LiveId" clId="{B296DBBB-B785-4A94-839A-61E05943AA55}" dt="2020-10-29T14:37:59.087" v="347" actId="255"/>
          <ac:spMkLst>
            <pc:docMk/>
            <pc:sldMk cId="113824724" sldId="286"/>
            <ac:spMk id="73" creationId="{00000000-0000-0000-0000-000000000000}"/>
          </ac:spMkLst>
        </pc:spChg>
      </pc:sldChg>
      <pc:sldChg chg="modSp add mod modTransition">
        <pc:chgData name="Harsh Upadhyay" userId="62929a19fb9e4e92" providerId="LiveId" clId="{B296DBBB-B785-4A94-839A-61E05943AA55}" dt="2020-10-29T14:59:01.549" v="583" actId="20577"/>
        <pc:sldMkLst>
          <pc:docMk/>
          <pc:sldMk cId="1616211892" sldId="287"/>
        </pc:sldMkLst>
        <pc:spChg chg="mod">
          <ac:chgData name="Harsh Upadhyay" userId="62929a19fb9e4e92" providerId="LiveId" clId="{B296DBBB-B785-4A94-839A-61E05943AA55}" dt="2020-10-29T14:59:01.549" v="583" actId="20577"/>
          <ac:spMkLst>
            <pc:docMk/>
            <pc:sldMk cId="1616211892" sldId="287"/>
            <ac:spMk id="79" creationId="{00000000-0000-0000-0000-000000000000}"/>
          </ac:spMkLst>
        </pc:spChg>
      </pc:sldChg>
      <pc:sldChg chg="modSp add mod modTransition">
        <pc:chgData name="Harsh Upadhyay" userId="62929a19fb9e4e92" providerId="LiveId" clId="{B296DBBB-B785-4A94-839A-61E05943AA55}" dt="2020-10-29T22:00:49.603" v="988" actId="20577"/>
        <pc:sldMkLst>
          <pc:docMk/>
          <pc:sldMk cId="3908661289" sldId="288"/>
        </pc:sldMkLst>
        <pc:spChg chg="mod">
          <ac:chgData name="Harsh Upadhyay" userId="62929a19fb9e4e92" providerId="LiveId" clId="{B296DBBB-B785-4A94-839A-61E05943AA55}" dt="2020-10-29T14:44:44.805" v="365" actId="20577"/>
          <ac:spMkLst>
            <pc:docMk/>
            <pc:sldMk cId="3908661289" sldId="288"/>
            <ac:spMk id="72" creationId="{00000000-0000-0000-0000-000000000000}"/>
          </ac:spMkLst>
        </pc:spChg>
        <pc:spChg chg="mod">
          <ac:chgData name="Harsh Upadhyay" userId="62929a19fb9e4e92" providerId="LiveId" clId="{B296DBBB-B785-4A94-839A-61E05943AA55}" dt="2020-10-29T22:00:49.603" v="988" actId="20577"/>
          <ac:spMkLst>
            <pc:docMk/>
            <pc:sldMk cId="3908661289" sldId="288"/>
            <ac:spMk id="73" creationId="{00000000-0000-0000-0000-000000000000}"/>
          </ac:spMkLst>
        </pc:spChg>
      </pc:sldChg>
      <pc:sldChg chg="addSp delSp modSp add mod modTransition">
        <pc:chgData name="Harsh Upadhyay" userId="62929a19fb9e4e92" providerId="LiveId" clId="{B296DBBB-B785-4A94-839A-61E05943AA55}" dt="2020-10-29T20:34:47.021" v="867" actId="20577"/>
        <pc:sldMkLst>
          <pc:docMk/>
          <pc:sldMk cId="1967180961" sldId="289"/>
        </pc:sldMkLst>
        <pc:spChg chg="mod">
          <ac:chgData name="Harsh Upadhyay" userId="62929a19fb9e4e92" providerId="LiveId" clId="{B296DBBB-B785-4A94-839A-61E05943AA55}" dt="2020-10-29T20:34:35.986" v="863" actId="20577"/>
          <ac:spMkLst>
            <pc:docMk/>
            <pc:sldMk cId="1967180961" sldId="289"/>
            <ac:spMk id="7" creationId="{EB12D3DE-84CE-4FF9-8F74-C19AD42CD59C}"/>
          </ac:spMkLst>
        </pc:spChg>
        <pc:spChg chg="mod">
          <ac:chgData name="Harsh Upadhyay" userId="62929a19fb9e4e92" providerId="LiveId" clId="{B296DBBB-B785-4A94-839A-61E05943AA55}" dt="2020-10-29T14:58:55.553" v="580" actId="20577"/>
          <ac:spMkLst>
            <pc:docMk/>
            <pc:sldMk cId="1967180961" sldId="289"/>
            <ac:spMk id="79" creationId="{00000000-0000-0000-0000-000000000000}"/>
          </ac:spMkLst>
        </pc:spChg>
        <pc:spChg chg="mod">
          <ac:chgData name="Harsh Upadhyay" userId="62929a19fb9e4e92" providerId="LiveId" clId="{B296DBBB-B785-4A94-839A-61E05943AA55}" dt="2020-10-29T20:34:47.021" v="867" actId="20577"/>
          <ac:spMkLst>
            <pc:docMk/>
            <pc:sldMk cId="1967180961" sldId="289"/>
            <ac:spMk id="80" creationId="{00000000-0000-0000-0000-000000000000}"/>
          </ac:spMkLst>
        </pc:spChg>
        <pc:picChg chg="del">
          <ac:chgData name="Harsh Upadhyay" userId="62929a19fb9e4e92" providerId="LiveId" clId="{B296DBBB-B785-4A94-839A-61E05943AA55}" dt="2020-10-29T20:32:35.755" v="857" actId="478"/>
          <ac:picMkLst>
            <pc:docMk/>
            <pc:sldMk cId="1967180961" sldId="289"/>
            <ac:picMk id="6" creationId="{DA29EC5B-932F-4B49-B972-D6C89CCF8CE9}"/>
          </ac:picMkLst>
        </pc:picChg>
        <pc:picChg chg="add mod">
          <ac:chgData name="Harsh Upadhyay" userId="62929a19fb9e4e92" providerId="LiveId" clId="{B296DBBB-B785-4A94-839A-61E05943AA55}" dt="2020-10-29T20:32:47.003" v="862" actId="1076"/>
          <ac:picMkLst>
            <pc:docMk/>
            <pc:sldMk cId="1967180961" sldId="289"/>
            <ac:picMk id="8" creationId="{7AA85CC9-CDF8-4040-BD45-9032BC48D1F7}"/>
          </ac:picMkLst>
        </pc:picChg>
      </pc:sldChg>
      <pc:sldChg chg="modSp add mod modTransition">
        <pc:chgData name="Harsh Upadhyay" userId="62929a19fb9e4e92" providerId="LiveId" clId="{B296DBBB-B785-4A94-839A-61E05943AA55}" dt="2020-10-29T14:44:29.647" v="356" actId="20577"/>
        <pc:sldMkLst>
          <pc:docMk/>
          <pc:sldMk cId="684269004" sldId="291"/>
        </pc:sldMkLst>
        <pc:spChg chg="mod">
          <ac:chgData name="Harsh Upadhyay" userId="62929a19fb9e4e92" providerId="LiveId" clId="{B296DBBB-B785-4A94-839A-61E05943AA55}" dt="2020-10-29T14:44:29.647" v="356" actId="20577"/>
          <ac:spMkLst>
            <pc:docMk/>
            <pc:sldMk cId="684269004" sldId="291"/>
            <ac:spMk id="65" creationId="{00000000-0000-0000-0000-000000000000}"/>
          </ac:spMkLst>
        </pc:spChg>
        <pc:spChg chg="mod">
          <ac:chgData name="Harsh Upadhyay" userId="62929a19fb9e4e92" providerId="LiveId" clId="{B296DBBB-B785-4A94-839A-61E05943AA55}" dt="2020-10-29T14:36:19.156" v="336" actId="20577"/>
          <ac:spMkLst>
            <pc:docMk/>
            <pc:sldMk cId="684269004" sldId="291"/>
            <ac:spMk id="66" creationId="{00000000-0000-0000-0000-000000000000}"/>
          </ac:spMkLst>
        </pc:spChg>
      </pc:sldChg>
      <pc:sldChg chg="modSp add mod modTransition">
        <pc:chgData name="Harsh Upadhyay" userId="62929a19fb9e4e92" providerId="LiveId" clId="{B296DBBB-B785-4A94-839A-61E05943AA55}" dt="2020-10-29T21:28:49.026" v="932" actId="948"/>
        <pc:sldMkLst>
          <pc:docMk/>
          <pc:sldMk cId="1531076127" sldId="293"/>
        </pc:sldMkLst>
        <pc:spChg chg="mod">
          <ac:chgData name="Harsh Upadhyay" userId="62929a19fb9e4e92" providerId="LiveId" clId="{B296DBBB-B785-4A94-839A-61E05943AA55}" dt="2020-10-29T14:44:40.399" v="362" actId="20577"/>
          <ac:spMkLst>
            <pc:docMk/>
            <pc:sldMk cId="1531076127" sldId="293"/>
            <ac:spMk id="72" creationId="{00000000-0000-0000-0000-000000000000}"/>
          </ac:spMkLst>
        </pc:spChg>
        <pc:spChg chg="mod">
          <ac:chgData name="Harsh Upadhyay" userId="62929a19fb9e4e92" providerId="LiveId" clId="{B296DBBB-B785-4A94-839A-61E05943AA55}" dt="2020-10-29T21:28:49.026" v="932" actId="948"/>
          <ac:spMkLst>
            <pc:docMk/>
            <pc:sldMk cId="1531076127" sldId="293"/>
            <ac:spMk id="73" creationId="{00000000-0000-0000-0000-000000000000}"/>
          </ac:spMkLst>
        </pc:spChg>
      </pc:sldChg>
      <pc:sldChg chg="addSp delSp modSp add mod modTransition">
        <pc:chgData name="Harsh Upadhyay" userId="62929a19fb9e4e92" providerId="LiveId" clId="{B296DBBB-B785-4A94-839A-61E05943AA55}" dt="2020-10-29T15:09:23.253" v="596" actId="20577"/>
        <pc:sldMkLst>
          <pc:docMk/>
          <pc:sldMk cId="2611874182" sldId="294"/>
        </pc:sldMkLst>
        <pc:spChg chg="del mod">
          <ac:chgData name="Harsh Upadhyay" userId="62929a19fb9e4e92" providerId="LiveId" clId="{B296DBBB-B785-4A94-839A-61E05943AA55}" dt="2020-10-29T14:47:14.875" v="405" actId="478"/>
          <ac:spMkLst>
            <pc:docMk/>
            <pc:sldMk cId="2611874182" sldId="294"/>
            <ac:spMk id="2" creationId="{FBF3F52B-738A-4B8A-AC67-A79A14D8D35D}"/>
          </ac:spMkLst>
        </pc:spChg>
        <pc:spChg chg="mod">
          <ac:chgData name="Harsh Upadhyay" userId="62929a19fb9e4e92" providerId="LiveId" clId="{B296DBBB-B785-4A94-839A-61E05943AA55}" dt="2020-10-29T14:56:48.407" v="549" actId="20577"/>
          <ac:spMkLst>
            <pc:docMk/>
            <pc:sldMk cId="2611874182" sldId="294"/>
            <ac:spMk id="3" creationId="{7A9F7732-F5B5-4326-A1FF-5C1F232121A6}"/>
          </ac:spMkLst>
        </pc:spChg>
        <pc:spChg chg="add mod">
          <ac:chgData name="Harsh Upadhyay" userId="62929a19fb9e4e92" providerId="LiveId" clId="{B296DBBB-B785-4A94-839A-61E05943AA55}" dt="2020-10-29T14:47:17.816" v="407" actId="20577"/>
          <ac:spMkLst>
            <pc:docMk/>
            <pc:sldMk cId="2611874182" sldId="294"/>
            <ac:spMk id="6" creationId="{5981E86E-3EB7-4874-90FF-41FCBACBB145}"/>
          </ac:spMkLst>
        </pc:spChg>
        <pc:spChg chg="add mod">
          <ac:chgData name="Harsh Upadhyay" userId="62929a19fb9e4e92" providerId="LiveId" clId="{B296DBBB-B785-4A94-839A-61E05943AA55}" dt="2020-10-29T14:47:15.961" v="406"/>
          <ac:spMkLst>
            <pc:docMk/>
            <pc:sldMk cId="2611874182" sldId="294"/>
            <ac:spMk id="7" creationId="{2DA4CD54-651C-43E6-83DD-45FFE60253C2}"/>
          </ac:spMkLst>
        </pc:spChg>
        <pc:spChg chg="add mod">
          <ac:chgData name="Harsh Upadhyay" userId="62929a19fb9e4e92" providerId="LiveId" clId="{B296DBBB-B785-4A94-839A-61E05943AA55}" dt="2020-10-29T15:09:23.253" v="596" actId="20577"/>
          <ac:spMkLst>
            <pc:docMk/>
            <pc:sldMk cId="2611874182" sldId="294"/>
            <ac:spMk id="8" creationId="{EBADCC24-E124-46CA-A8F2-AAE40831F242}"/>
          </ac:spMkLst>
        </pc:spChg>
        <pc:picChg chg="mod">
          <ac:chgData name="Harsh Upadhyay" userId="62929a19fb9e4e92" providerId="LiveId" clId="{B296DBBB-B785-4A94-839A-61E05943AA55}" dt="2020-10-29T14:55:21.659" v="534" actId="1076"/>
          <ac:picMkLst>
            <pc:docMk/>
            <pc:sldMk cId="2611874182" sldId="294"/>
            <ac:picMk id="4" creationId="{00000000-0000-0000-0000-000000000000}"/>
          </ac:picMkLst>
        </pc:picChg>
      </pc:sldChg>
      <pc:sldChg chg="addSp delSp modSp add mod modTransition">
        <pc:chgData name="Harsh Upadhyay" userId="62929a19fb9e4e92" providerId="LiveId" clId="{B296DBBB-B785-4A94-839A-61E05943AA55}" dt="2020-10-29T18:43:15.146" v="678" actId="20577"/>
        <pc:sldMkLst>
          <pc:docMk/>
          <pc:sldMk cId="2101496124" sldId="295"/>
        </pc:sldMkLst>
        <pc:spChg chg="add del mod">
          <ac:chgData name="Harsh Upadhyay" userId="62929a19fb9e4e92" providerId="LiveId" clId="{B296DBBB-B785-4A94-839A-61E05943AA55}" dt="2020-10-29T18:41:25.879" v="646"/>
          <ac:spMkLst>
            <pc:docMk/>
            <pc:sldMk cId="2101496124" sldId="295"/>
            <ac:spMk id="2" creationId="{8E62881D-30E4-44C4-A996-FD4FF1E51480}"/>
          </ac:spMkLst>
        </pc:spChg>
        <pc:spChg chg="del mod">
          <ac:chgData name="Harsh Upadhyay" userId="62929a19fb9e4e92" providerId="LiveId" clId="{B296DBBB-B785-4A94-839A-61E05943AA55}" dt="2020-10-29T14:47:24.100" v="408" actId="478"/>
          <ac:spMkLst>
            <pc:docMk/>
            <pc:sldMk cId="2101496124" sldId="295"/>
            <ac:spMk id="2" creationId="{FBF3F52B-738A-4B8A-AC67-A79A14D8D35D}"/>
          </ac:spMkLst>
        </pc:spChg>
        <pc:spChg chg="mod">
          <ac:chgData name="Harsh Upadhyay" userId="62929a19fb9e4e92" providerId="LiveId" clId="{B296DBBB-B785-4A94-839A-61E05943AA55}" dt="2020-10-29T14:57:15.752" v="552" actId="255"/>
          <ac:spMkLst>
            <pc:docMk/>
            <pc:sldMk cId="2101496124" sldId="295"/>
            <ac:spMk id="3" creationId="{7A9F7732-F5B5-4326-A1FF-5C1F232121A6}"/>
          </ac:spMkLst>
        </pc:spChg>
        <pc:spChg chg="add del">
          <ac:chgData name="Harsh Upadhyay" userId="62929a19fb9e4e92" providerId="LiveId" clId="{B296DBBB-B785-4A94-839A-61E05943AA55}" dt="2020-10-29T18:41:34.917" v="648"/>
          <ac:spMkLst>
            <pc:docMk/>
            <pc:sldMk cId="2101496124" sldId="295"/>
            <ac:spMk id="5" creationId="{22674390-63B6-4938-9C96-5F6A3C20FBA6}"/>
          </ac:spMkLst>
        </pc:spChg>
        <pc:spChg chg="add mod">
          <ac:chgData name="Harsh Upadhyay" userId="62929a19fb9e4e92" providerId="LiveId" clId="{B296DBBB-B785-4A94-839A-61E05943AA55}" dt="2020-10-29T14:47:25.565" v="409" actId="20577"/>
          <ac:spMkLst>
            <pc:docMk/>
            <pc:sldMk cId="2101496124" sldId="295"/>
            <ac:spMk id="6" creationId="{DC614B19-F09C-42B0-B4AD-5A0F7C429871}"/>
          </ac:spMkLst>
        </pc:spChg>
        <pc:spChg chg="add mod">
          <ac:chgData name="Harsh Upadhyay" userId="62929a19fb9e4e92" providerId="LiveId" clId="{B296DBBB-B785-4A94-839A-61E05943AA55}" dt="2020-10-29T14:47:26.094" v="410"/>
          <ac:spMkLst>
            <pc:docMk/>
            <pc:sldMk cId="2101496124" sldId="295"/>
            <ac:spMk id="7" creationId="{F1936C6E-1805-49DA-8C1A-60B33873B6D4}"/>
          </ac:spMkLst>
        </pc:spChg>
        <pc:spChg chg="add mod">
          <ac:chgData name="Harsh Upadhyay" userId="62929a19fb9e4e92" providerId="LiveId" clId="{B296DBBB-B785-4A94-839A-61E05943AA55}" dt="2020-10-29T18:42:40.930" v="660" actId="1076"/>
          <ac:spMkLst>
            <pc:docMk/>
            <pc:sldMk cId="2101496124" sldId="295"/>
            <ac:spMk id="8" creationId="{9B1B64A2-511A-4EEA-AF1D-5DE0903C2B64}"/>
          </ac:spMkLst>
        </pc:spChg>
        <pc:spChg chg="add mod">
          <ac:chgData name="Harsh Upadhyay" userId="62929a19fb9e4e92" providerId="LiveId" clId="{B296DBBB-B785-4A94-839A-61E05943AA55}" dt="2020-10-29T18:43:15.146" v="678" actId="20577"/>
          <ac:spMkLst>
            <pc:docMk/>
            <pc:sldMk cId="2101496124" sldId="295"/>
            <ac:spMk id="12" creationId="{A2064083-FF3E-46BD-9CE3-03013BA4C032}"/>
          </ac:spMkLst>
        </pc:spChg>
        <pc:picChg chg="mod">
          <ac:chgData name="Harsh Upadhyay" userId="62929a19fb9e4e92" providerId="LiveId" clId="{B296DBBB-B785-4A94-839A-61E05943AA55}" dt="2020-10-29T18:42:10.307" v="656" actId="14100"/>
          <ac:picMkLst>
            <pc:docMk/>
            <pc:sldMk cId="2101496124" sldId="295"/>
            <ac:picMk id="4" creationId="{00000000-0000-0000-0000-000000000000}"/>
          </ac:picMkLst>
        </pc:picChg>
        <pc:picChg chg="add mod">
          <ac:chgData name="Harsh Upadhyay" userId="62929a19fb9e4e92" providerId="LiveId" clId="{B296DBBB-B785-4A94-839A-61E05943AA55}" dt="2020-10-29T18:42:30.881" v="659" actId="1440"/>
          <ac:picMkLst>
            <pc:docMk/>
            <pc:sldMk cId="2101496124" sldId="295"/>
            <ac:picMk id="10" creationId="{8EC3464E-BBD4-441E-AA79-16AF67EAE6C8}"/>
          </ac:picMkLst>
        </pc:picChg>
      </pc:sldChg>
      <pc:sldChg chg="addSp delSp modSp add mod modTransition">
        <pc:chgData name="Harsh Upadhyay" userId="62929a19fb9e4e92" providerId="LiveId" clId="{B296DBBB-B785-4A94-839A-61E05943AA55}" dt="2020-10-29T18:43:25.833" v="680" actId="20577"/>
        <pc:sldMkLst>
          <pc:docMk/>
          <pc:sldMk cId="2466399350" sldId="296"/>
        </pc:sldMkLst>
        <pc:spChg chg="del mod">
          <ac:chgData name="Harsh Upadhyay" userId="62929a19fb9e4e92" providerId="LiveId" clId="{B296DBBB-B785-4A94-839A-61E05943AA55}" dt="2020-10-29T14:47:32.152" v="411" actId="478"/>
          <ac:spMkLst>
            <pc:docMk/>
            <pc:sldMk cId="2466399350" sldId="296"/>
            <ac:spMk id="2" creationId="{FBF3F52B-738A-4B8A-AC67-A79A14D8D35D}"/>
          </ac:spMkLst>
        </pc:spChg>
        <pc:spChg chg="mod">
          <ac:chgData name="Harsh Upadhyay" userId="62929a19fb9e4e92" providerId="LiveId" clId="{B296DBBB-B785-4A94-839A-61E05943AA55}" dt="2020-10-29T14:49:47.810" v="465" actId="115"/>
          <ac:spMkLst>
            <pc:docMk/>
            <pc:sldMk cId="2466399350" sldId="296"/>
            <ac:spMk id="3" creationId="{7A9F7732-F5B5-4326-A1FF-5C1F232121A6}"/>
          </ac:spMkLst>
        </pc:spChg>
        <pc:spChg chg="add mod">
          <ac:chgData name="Harsh Upadhyay" userId="62929a19fb9e4e92" providerId="LiveId" clId="{B296DBBB-B785-4A94-839A-61E05943AA55}" dt="2020-10-29T14:47:32.992" v="412" actId="20577"/>
          <ac:spMkLst>
            <pc:docMk/>
            <pc:sldMk cId="2466399350" sldId="296"/>
            <ac:spMk id="6" creationId="{F6092CE0-9A56-4EE6-9AC4-0FCF2DC0C5A2}"/>
          </ac:spMkLst>
        </pc:spChg>
        <pc:spChg chg="add mod">
          <ac:chgData name="Harsh Upadhyay" userId="62929a19fb9e4e92" providerId="LiveId" clId="{B296DBBB-B785-4A94-839A-61E05943AA55}" dt="2020-10-29T14:47:33.920" v="413"/>
          <ac:spMkLst>
            <pc:docMk/>
            <pc:sldMk cId="2466399350" sldId="296"/>
            <ac:spMk id="7" creationId="{C26BBCAD-B64D-4543-91ED-FD62F0A8E1FD}"/>
          </ac:spMkLst>
        </pc:spChg>
        <pc:spChg chg="add mod">
          <ac:chgData name="Harsh Upadhyay" userId="62929a19fb9e4e92" providerId="LiveId" clId="{B296DBBB-B785-4A94-839A-61E05943AA55}" dt="2020-10-29T18:43:25.833" v="680" actId="20577"/>
          <ac:spMkLst>
            <pc:docMk/>
            <pc:sldMk cId="2466399350" sldId="296"/>
            <ac:spMk id="8" creationId="{FECD3AE2-69D5-4E57-8CB0-45FB0A309657}"/>
          </ac:spMkLst>
        </pc:spChg>
        <pc:picChg chg="mod">
          <ac:chgData name="Harsh Upadhyay" userId="62929a19fb9e4e92" providerId="LiveId" clId="{B296DBBB-B785-4A94-839A-61E05943AA55}" dt="2020-10-29T14:54:57.945" v="530" actId="1076"/>
          <ac:picMkLst>
            <pc:docMk/>
            <pc:sldMk cId="2466399350" sldId="296"/>
            <ac:picMk id="4" creationId="{00000000-0000-0000-0000-000000000000}"/>
          </ac:picMkLst>
        </pc:picChg>
      </pc:sldChg>
      <pc:sldChg chg="addSp delSp modSp add mod modTransition">
        <pc:chgData name="Harsh Upadhyay" userId="62929a19fb9e4e92" providerId="LiveId" clId="{B296DBBB-B785-4A94-839A-61E05943AA55}" dt="2020-10-29T18:43:30.700" v="683" actId="20577"/>
        <pc:sldMkLst>
          <pc:docMk/>
          <pc:sldMk cId="4286378078" sldId="297"/>
        </pc:sldMkLst>
        <pc:spChg chg="del mod">
          <ac:chgData name="Harsh Upadhyay" userId="62929a19fb9e4e92" providerId="LiveId" clId="{B296DBBB-B785-4A94-839A-61E05943AA55}" dt="2020-10-29T14:47:40.068" v="414" actId="478"/>
          <ac:spMkLst>
            <pc:docMk/>
            <pc:sldMk cId="4286378078" sldId="297"/>
            <ac:spMk id="2" creationId="{FBF3F52B-738A-4B8A-AC67-A79A14D8D35D}"/>
          </ac:spMkLst>
        </pc:spChg>
        <pc:spChg chg="mod">
          <ac:chgData name="Harsh Upadhyay" userId="62929a19fb9e4e92" providerId="LiveId" clId="{B296DBBB-B785-4A94-839A-61E05943AA55}" dt="2020-10-29T14:57:34.160" v="553" actId="255"/>
          <ac:spMkLst>
            <pc:docMk/>
            <pc:sldMk cId="4286378078" sldId="297"/>
            <ac:spMk id="3" creationId="{7A9F7732-F5B5-4326-A1FF-5C1F232121A6}"/>
          </ac:spMkLst>
        </pc:spChg>
        <pc:spChg chg="add mod">
          <ac:chgData name="Harsh Upadhyay" userId="62929a19fb9e4e92" providerId="LiveId" clId="{B296DBBB-B785-4A94-839A-61E05943AA55}" dt="2020-10-29T14:47:42.034" v="415" actId="20577"/>
          <ac:spMkLst>
            <pc:docMk/>
            <pc:sldMk cId="4286378078" sldId="297"/>
            <ac:spMk id="6" creationId="{86406EE9-F4A8-48DF-B5E6-C0C6FAC84281}"/>
          </ac:spMkLst>
        </pc:spChg>
        <pc:spChg chg="add mod">
          <ac:chgData name="Harsh Upadhyay" userId="62929a19fb9e4e92" providerId="LiveId" clId="{B296DBBB-B785-4A94-839A-61E05943AA55}" dt="2020-10-29T14:47:42.979" v="416"/>
          <ac:spMkLst>
            <pc:docMk/>
            <pc:sldMk cId="4286378078" sldId="297"/>
            <ac:spMk id="7" creationId="{ED20FE67-11DE-4CE0-8ADB-F62A73EAECB5}"/>
          </ac:spMkLst>
        </pc:spChg>
        <pc:spChg chg="add mod">
          <ac:chgData name="Harsh Upadhyay" userId="62929a19fb9e4e92" providerId="LiveId" clId="{B296DBBB-B785-4A94-839A-61E05943AA55}" dt="2020-10-29T18:43:30.700" v="683" actId="20577"/>
          <ac:spMkLst>
            <pc:docMk/>
            <pc:sldMk cId="4286378078" sldId="297"/>
            <ac:spMk id="8" creationId="{2935B724-E1D4-4E42-8D23-81542B115531}"/>
          </ac:spMkLst>
        </pc:spChg>
        <pc:picChg chg="mod">
          <ac:chgData name="Harsh Upadhyay" userId="62929a19fb9e4e92" providerId="LiveId" clId="{B296DBBB-B785-4A94-839A-61E05943AA55}" dt="2020-10-29T14:57:40.245" v="555" actId="1076"/>
          <ac:picMkLst>
            <pc:docMk/>
            <pc:sldMk cId="4286378078" sldId="297"/>
            <ac:picMk id="4" creationId="{833362C2-1C3B-43A3-93FA-75742636B4B7}"/>
          </ac:picMkLst>
        </pc:picChg>
      </pc:sldChg>
      <pc:sldChg chg="addSp modSp add">
        <pc:chgData name="Harsh Upadhyay" userId="62929a19fb9e4e92" providerId="LiveId" clId="{B296DBBB-B785-4A94-839A-61E05943AA55}" dt="2020-10-29T09:31:32.687" v="13"/>
        <pc:sldMkLst>
          <pc:docMk/>
          <pc:sldMk cId="2531876194" sldId="298"/>
        </pc:sldMkLst>
        <pc:spChg chg="add mod">
          <ac:chgData name="Harsh Upadhyay" userId="62929a19fb9e4e92" providerId="LiveId" clId="{B296DBBB-B785-4A94-839A-61E05943AA55}" dt="2020-10-29T09:31:32.687" v="13"/>
          <ac:spMkLst>
            <pc:docMk/>
            <pc:sldMk cId="2531876194" sldId="298"/>
            <ac:spMk id="2" creationId="{DF08BF0C-CA82-471F-BEC7-AE1E52CD9F9E}"/>
          </ac:spMkLst>
        </pc:spChg>
        <pc:spChg chg="add mod">
          <ac:chgData name="Harsh Upadhyay" userId="62929a19fb9e4e92" providerId="LiveId" clId="{B296DBBB-B785-4A94-839A-61E05943AA55}" dt="2020-10-29T09:31:32.687" v="13"/>
          <ac:spMkLst>
            <pc:docMk/>
            <pc:sldMk cId="2531876194" sldId="298"/>
            <ac:spMk id="3" creationId="{FBCD9B0C-C22F-4156-A74E-29E21AF2A525}"/>
          </ac:spMkLst>
        </pc:spChg>
        <pc:spChg chg="add mod">
          <ac:chgData name="Harsh Upadhyay" userId="62929a19fb9e4e92" providerId="LiveId" clId="{B296DBBB-B785-4A94-839A-61E05943AA55}" dt="2020-10-29T09:31:32.687" v="13"/>
          <ac:spMkLst>
            <pc:docMk/>
            <pc:sldMk cId="2531876194" sldId="298"/>
            <ac:spMk id="4" creationId="{7FA88289-9709-4BEF-8B01-317F59EEA32C}"/>
          </ac:spMkLst>
        </pc:spChg>
        <pc:spChg chg="add mod">
          <ac:chgData name="Harsh Upadhyay" userId="62929a19fb9e4e92" providerId="LiveId" clId="{B296DBBB-B785-4A94-839A-61E05943AA55}" dt="2020-10-29T09:31:32.687" v="13"/>
          <ac:spMkLst>
            <pc:docMk/>
            <pc:sldMk cId="2531876194" sldId="298"/>
            <ac:spMk id="5" creationId="{976FBA2A-7A19-4946-B4A0-FD2E96BAAA5B}"/>
          </ac:spMkLst>
        </pc:spChg>
      </pc:sldChg>
      <pc:sldChg chg="add del">
        <pc:chgData name="Harsh Upadhyay" userId="62929a19fb9e4e92" providerId="LiveId" clId="{B296DBBB-B785-4A94-839A-61E05943AA55}" dt="2020-10-29T09:28:12.122" v="7" actId="47"/>
        <pc:sldMkLst>
          <pc:docMk/>
          <pc:sldMk cId="3144390068" sldId="360"/>
        </pc:sldMkLst>
      </pc:sldChg>
      <pc:sldChg chg="add del">
        <pc:chgData name="Harsh Upadhyay" userId="62929a19fb9e4e92" providerId="LiveId" clId="{B296DBBB-B785-4A94-839A-61E05943AA55}" dt="2020-10-29T09:28:12.122" v="7" actId="47"/>
        <pc:sldMkLst>
          <pc:docMk/>
          <pc:sldMk cId="75481689" sldId="361"/>
        </pc:sldMkLst>
      </pc:sldChg>
      <pc:sldChg chg="add del">
        <pc:chgData name="Harsh Upadhyay" userId="62929a19fb9e4e92" providerId="LiveId" clId="{B296DBBB-B785-4A94-839A-61E05943AA55}" dt="2020-10-29T09:28:12.122" v="7" actId="47"/>
        <pc:sldMkLst>
          <pc:docMk/>
          <pc:sldMk cId="3494692114" sldId="366"/>
        </pc:sldMkLst>
      </pc:sldChg>
      <pc:sldChg chg="add del">
        <pc:chgData name="Harsh Upadhyay" userId="62929a19fb9e4e92" providerId="LiveId" clId="{B296DBBB-B785-4A94-839A-61E05943AA55}" dt="2020-10-29T09:28:12.122" v="7" actId="47"/>
        <pc:sldMkLst>
          <pc:docMk/>
          <pc:sldMk cId="3418264831" sldId="368"/>
        </pc:sldMkLst>
      </pc:sldChg>
      <pc:sldChg chg="add del">
        <pc:chgData name="Harsh Upadhyay" userId="62929a19fb9e4e92" providerId="LiveId" clId="{B296DBBB-B785-4A94-839A-61E05943AA55}" dt="2020-10-29T09:28:12.122" v="7" actId="47"/>
        <pc:sldMkLst>
          <pc:docMk/>
          <pc:sldMk cId="1955763552" sldId="370"/>
        </pc:sldMkLst>
      </pc:sldChg>
      <pc:sldChg chg="add del">
        <pc:chgData name="Harsh Upadhyay" userId="62929a19fb9e4e92" providerId="LiveId" clId="{B296DBBB-B785-4A94-839A-61E05943AA55}" dt="2020-10-29T09:28:12.122" v="7" actId="47"/>
        <pc:sldMkLst>
          <pc:docMk/>
          <pc:sldMk cId="2437994600" sldId="373"/>
        </pc:sldMkLst>
      </pc:sldChg>
      <pc:sldChg chg="add del">
        <pc:chgData name="Harsh Upadhyay" userId="62929a19fb9e4e92" providerId="LiveId" clId="{B296DBBB-B785-4A94-839A-61E05943AA55}" dt="2020-10-29T09:28:12.122" v="7" actId="47"/>
        <pc:sldMkLst>
          <pc:docMk/>
          <pc:sldMk cId="1224653150" sldId="376"/>
        </pc:sldMkLst>
      </pc:sldChg>
      <pc:sldChg chg="add del">
        <pc:chgData name="Harsh Upadhyay" userId="62929a19fb9e4e92" providerId="LiveId" clId="{B296DBBB-B785-4A94-839A-61E05943AA55}" dt="2020-10-29T09:28:12.122" v="7" actId="47"/>
        <pc:sldMkLst>
          <pc:docMk/>
          <pc:sldMk cId="3058264504" sldId="377"/>
        </pc:sldMkLst>
      </pc:sldChg>
      <pc:sldChg chg="add del">
        <pc:chgData name="Harsh Upadhyay" userId="62929a19fb9e4e92" providerId="LiveId" clId="{B296DBBB-B785-4A94-839A-61E05943AA55}" dt="2020-10-29T09:28:12.122" v="7" actId="47"/>
        <pc:sldMkLst>
          <pc:docMk/>
          <pc:sldMk cId="2815898526" sldId="379"/>
        </pc:sldMkLst>
      </pc:sldChg>
      <pc:sldChg chg="add del">
        <pc:chgData name="Harsh Upadhyay" userId="62929a19fb9e4e92" providerId="LiveId" clId="{B296DBBB-B785-4A94-839A-61E05943AA55}" dt="2020-10-29T09:28:12.122" v="7" actId="47"/>
        <pc:sldMkLst>
          <pc:docMk/>
          <pc:sldMk cId="1474488640" sldId="381"/>
        </pc:sldMkLst>
      </pc:sldChg>
      <pc:sldChg chg="add del">
        <pc:chgData name="Harsh Upadhyay" userId="62929a19fb9e4e92" providerId="LiveId" clId="{B296DBBB-B785-4A94-839A-61E05943AA55}" dt="2020-10-29T09:28:12.122" v="7" actId="47"/>
        <pc:sldMkLst>
          <pc:docMk/>
          <pc:sldMk cId="213524927" sldId="391"/>
        </pc:sldMkLst>
      </pc:sldChg>
      <pc:sldChg chg="add del">
        <pc:chgData name="Harsh Upadhyay" userId="62929a19fb9e4e92" providerId="LiveId" clId="{B296DBBB-B785-4A94-839A-61E05943AA55}" dt="2020-10-29T09:28:12.122" v="7" actId="47"/>
        <pc:sldMkLst>
          <pc:docMk/>
          <pc:sldMk cId="49418220" sldId="393"/>
        </pc:sldMkLst>
      </pc:sldChg>
      <pc:sldChg chg="add del">
        <pc:chgData name="Harsh Upadhyay" userId="62929a19fb9e4e92" providerId="LiveId" clId="{B296DBBB-B785-4A94-839A-61E05943AA55}" dt="2020-10-29T09:28:12.122" v="7" actId="47"/>
        <pc:sldMkLst>
          <pc:docMk/>
          <pc:sldMk cId="740452361" sldId="400"/>
        </pc:sldMkLst>
      </pc:sldChg>
      <pc:sldChg chg="add del">
        <pc:chgData name="Harsh Upadhyay" userId="62929a19fb9e4e92" providerId="LiveId" clId="{B296DBBB-B785-4A94-839A-61E05943AA55}" dt="2020-10-29T09:28:12.122" v="7" actId="47"/>
        <pc:sldMkLst>
          <pc:docMk/>
          <pc:sldMk cId="2073053827" sldId="401"/>
        </pc:sldMkLst>
      </pc:sldChg>
      <pc:sldChg chg="add del">
        <pc:chgData name="Harsh Upadhyay" userId="62929a19fb9e4e92" providerId="LiveId" clId="{B296DBBB-B785-4A94-839A-61E05943AA55}" dt="2020-10-29T09:28:12.122" v="7" actId="47"/>
        <pc:sldMkLst>
          <pc:docMk/>
          <pc:sldMk cId="843903287" sldId="402"/>
        </pc:sldMkLst>
      </pc:sldChg>
      <pc:sldChg chg="add del">
        <pc:chgData name="Harsh Upadhyay" userId="62929a19fb9e4e92" providerId="LiveId" clId="{B296DBBB-B785-4A94-839A-61E05943AA55}" dt="2020-10-29T09:28:12.122" v="7" actId="47"/>
        <pc:sldMkLst>
          <pc:docMk/>
          <pc:sldMk cId="1303670204" sldId="403"/>
        </pc:sldMkLst>
      </pc:sldChg>
      <pc:sldChg chg="add del">
        <pc:chgData name="Harsh Upadhyay" userId="62929a19fb9e4e92" providerId="LiveId" clId="{B296DBBB-B785-4A94-839A-61E05943AA55}" dt="2020-10-29T09:28:12.122" v="7" actId="47"/>
        <pc:sldMkLst>
          <pc:docMk/>
          <pc:sldMk cId="1483506002" sldId="404"/>
        </pc:sldMkLst>
      </pc:sldChg>
      <pc:sldChg chg="add del">
        <pc:chgData name="Harsh Upadhyay" userId="62929a19fb9e4e92" providerId="LiveId" clId="{B296DBBB-B785-4A94-839A-61E05943AA55}" dt="2020-10-29T09:28:12.122" v="7" actId="47"/>
        <pc:sldMkLst>
          <pc:docMk/>
          <pc:sldMk cId="427854337" sldId="405"/>
        </pc:sldMkLst>
      </pc:sldChg>
      <pc:sldMasterChg chg="addSldLayout delSldLayout">
        <pc:chgData name="Harsh Upadhyay" userId="62929a19fb9e4e92" providerId="LiveId" clId="{B296DBBB-B785-4A94-839A-61E05943AA55}" dt="2020-10-29T09:31:34.995" v="14" actId="47"/>
        <pc:sldMasterMkLst>
          <pc:docMk/>
          <pc:sldMasterMk cId="1921488512" sldId="2147483648"/>
        </pc:sldMasterMkLst>
        <pc:sldLayoutChg chg="del">
          <pc:chgData name="Harsh Upadhyay" userId="62929a19fb9e4e92" providerId="LiveId" clId="{B296DBBB-B785-4A94-839A-61E05943AA55}" dt="2020-10-29T09:31:34.995" v="14" actId="47"/>
          <pc:sldLayoutMkLst>
            <pc:docMk/>
            <pc:sldMasterMk cId="1921488512" sldId="2147483648"/>
            <pc:sldLayoutMk cId="2010409926" sldId="2147483661"/>
          </pc:sldLayoutMkLst>
        </pc:sldLayoutChg>
        <pc:sldLayoutChg chg="add del">
          <pc:chgData name="Harsh Upadhyay" userId="62929a19fb9e4e92" providerId="LiveId" clId="{B296DBBB-B785-4A94-839A-61E05943AA55}" dt="2020-10-29T09:28:12.122" v="7" actId="47"/>
          <pc:sldLayoutMkLst>
            <pc:docMk/>
            <pc:sldMasterMk cId="1921488512" sldId="2147483648"/>
            <pc:sldLayoutMk cId="1514939270" sldId="2147483662"/>
          </pc:sldLayoutMkLst>
        </pc:sldLayoutChg>
      </pc:sldMasterChg>
    </pc:docChg>
  </pc:docChgLst>
  <pc:docChgLst>
    <pc:chgData name="Harsh Upadhyay" userId="62929a19fb9e4e92" providerId="LiveId" clId="{3E36536F-427D-4B12-8526-569D88959627}"/>
    <pc:docChg chg="custSel addSld delSld modSld">
      <pc:chgData name="Harsh Upadhyay" userId="62929a19fb9e4e92" providerId="LiveId" clId="{3E36536F-427D-4B12-8526-569D88959627}" dt="2021-06-08T05:26:56.222" v="22" actId="1076"/>
      <pc:docMkLst>
        <pc:docMk/>
      </pc:docMkLst>
      <pc:sldChg chg="add del">
        <pc:chgData name="Harsh Upadhyay" userId="62929a19fb9e4e92" providerId="LiveId" clId="{3E36536F-427D-4B12-8526-569D88959627}" dt="2021-06-08T05:26:02.713" v="3" actId="47"/>
        <pc:sldMkLst>
          <pc:docMk/>
          <pc:sldMk cId="0" sldId="256"/>
        </pc:sldMkLst>
      </pc:sldChg>
      <pc:sldChg chg="add">
        <pc:chgData name="Harsh Upadhyay" userId="62929a19fb9e4e92" providerId="LiveId" clId="{3E36536F-427D-4B12-8526-569D88959627}" dt="2021-06-08T05:25:50.778" v="1"/>
        <pc:sldMkLst>
          <pc:docMk/>
          <pc:sldMk cId="0" sldId="257"/>
        </pc:sldMkLst>
      </pc:sldChg>
      <pc:sldChg chg="add del">
        <pc:chgData name="Harsh Upadhyay" userId="62929a19fb9e4e92" providerId="LiveId" clId="{3E36536F-427D-4B12-8526-569D88959627}" dt="2021-06-08T05:25:50.778" v="1"/>
        <pc:sldMkLst>
          <pc:docMk/>
          <pc:sldMk cId="0" sldId="258"/>
        </pc:sldMkLst>
      </pc:sldChg>
      <pc:sldChg chg="add del">
        <pc:chgData name="Harsh Upadhyay" userId="62929a19fb9e4e92" providerId="LiveId" clId="{3E36536F-427D-4B12-8526-569D88959627}" dt="2021-06-08T05:25:50.778" v="1"/>
        <pc:sldMkLst>
          <pc:docMk/>
          <pc:sldMk cId="0" sldId="259"/>
        </pc:sldMkLst>
      </pc:sldChg>
      <pc:sldChg chg="add del">
        <pc:chgData name="Harsh Upadhyay" userId="62929a19fb9e4e92" providerId="LiveId" clId="{3E36536F-427D-4B12-8526-569D88959627}" dt="2021-06-08T05:25:50.778" v="1"/>
        <pc:sldMkLst>
          <pc:docMk/>
          <pc:sldMk cId="0" sldId="260"/>
        </pc:sldMkLst>
      </pc:sldChg>
      <pc:sldChg chg="add del">
        <pc:chgData name="Harsh Upadhyay" userId="62929a19fb9e4e92" providerId="LiveId" clId="{3E36536F-427D-4B12-8526-569D88959627}" dt="2021-06-08T05:25:50.778" v="1"/>
        <pc:sldMkLst>
          <pc:docMk/>
          <pc:sldMk cId="0" sldId="261"/>
        </pc:sldMkLst>
      </pc:sldChg>
      <pc:sldChg chg="del">
        <pc:chgData name="Harsh Upadhyay" userId="62929a19fb9e4e92" providerId="LiveId" clId="{3E36536F-427D-4B12-8526-569D88959627}" dt="2021-06-08T05:25:44.709" v="0" actId="47"/>
        <pc:sldMkLst>
          <pc:docMk/>
          <pc:sldMk cId="3772297824" sldId="271"/>
        </pc:sldMkLst>
      </pc:sldChg>
      <pc:sldChg chg="add del">
        <pc:chgData name="Harsh Upadhyay" userId="62929a19fb9e4e92" providerId="LiveId" clId="{3E36536F-427D-4B12-8526-569D88959627}" dt="2021-06-08T05:25:50.778" v="1"/>
        <pc:sldMkLst>
          <pc:docMk/>
          <pc:sldMk cId="0" sldId="272"/>
        </pc:sldMkLst>
      </pc:sldChg>
      <pc:sldChg chg="add del">
        <pc:chgData name="Harsh Upadhyay" userId="62929a19fb9e4e92" providerId="LiveId" clId="{3E36536F-427D-4B12-8526-569D88959627}" dt="2021-06-08T05:25:50.778" v="1"/>
        <pc:sldMkLst>
          <pc:docMk/>
          <pc:sldMk cId="0" sldId="277"/>
        </pc:sldMkLst>
      </pc:sldChg>
      <pc:sldChg chg="add del">
        <pc:chgData name="Harsh Upadhyay" userId="62929a19fb9e4e92" providerId="LiveId" clId="{3E36536F-427D-4B12-8526-569D88959627}" dt="2021-06-08T05:25:50.778" v="1"/>
        <pc:sldMkLst>
          <pc:docMk/>
          <pc:sldMk cId="0" sldId="278"/>
        </pc:sldMkLst>
      </pc:sldChg>
      <pc:sldChg chg="add del">
        <pc:chgData name="Harsh Upadhyay" userId="62929a19fb9e4e92" providerId="LiveId" clId="{3E36536F-427D-4B12-8526-569D88959627}" dt="2021-06-08T05:25:50.778" v="1"/>
        <pc:sldMkLst>
          <pc:docMk/>
          <pc:sldMk cId="0" sldId="279"/>
        </pc:sldMkLst>
      </pc:sldChg>
      <pc:sldChg chg="addSp modSp add mod">
        <pc:chgData name="Harsh Upadhyay" userId="62929a19fb9e4e92" providerId="LiveId" clId="{3E36536F-427D-4B12-8526-569D88959627}" dt="2021-06-08T05:26:56.222" v="22" actId="1076"/>
        <pc:sldMkLst>
          <pc:docMk/>
          <pc:sldMk cId="0" sldId="280"/>
        </pc:sldMkLst>
        <pc:spChg chg="add mod">
          <ac:chgData name="Harsh Upadhyay" userId="62929a19fb9e4e92" providerId="LiveId" clId="{3E36536F-427D-4B12-8526-569D88959627}" dt="2021-06-08T05:26:56.222" v="22" actId="1076"/>
          <ac:spMkLst>
            <pc:docMk/>
            <pc:sldMk cId="0" sldId="280"/>
            <ac:spMk id="2" creationId="{8F8DC3D2-63EB-463B-8E95-B27BD9DFB19A}"/>
          </ac:spMkLst>
        </pc:spChg>
      </pc:sldChg>
      <pc:sldChg chg="modSp add del mod">
        <pc:chgData name="Harsh Upadhyay" userId="62929a19fb9e4e92" providerId="LiveId" clId="{3E36536F-427D-4B12-8526-569D88959627}" dt="2021-06-08T05:25:50.991" v="2" actId="27636"/>
        <pc:sldMkLst>
          <pc:docMk/>
          <pc:sldMk cId="3689101193" sldId="282"/>
        </pc:sldMkLst>
        <pc:spChg chg="mod">
          <ac:chgData name="Harsh Upadhyay" userId="62929a19fb9e4e92" providerId="LiveId" clId="{3E36536F-427D-4B12-8526-569D88959627}" dt="2021-06-08T05:25:50.991" v="2" actId="27636"/>
          <ac:spMkLst>
            <pc:docMk/>
            <pc:sldMk cId="3689101193" sldId="282"/>
            <ac:spMk id="80" creationId="{00000000-0000-0000-0000-000000000000}"/>
          </ac:spMkLst>
        </pc:spChg>
      </pc:sldChg>
      <pc:sldChg chg="add del">
        <pc:chgData name="Harsh Upadhyay" userId="62929a19fb9e4e92" providerId="LiveId" clId="{3E36536F-427D-4B12-8526-569D88959627}" dt="2021-06-08T05:25:50.778" v="1"/>
        <pc:sldMkLst>
          <pc:docMk/>
          <pc:sldMk cId="1967180961" sldId="289"/>
        </pc:sldMkLst>
      </pc:sldChg>
      <pc:sldChg chg="add del">
        <pc:chgData name="Harsh Upadhyay" userId="62929a19fb9e4e92" providerId="LiveId" clId="{3E36536F-427D-4B12-8526-569D88959627}" dt="2021-06-08T05:25:50.778" v="1"/>
        <pc:sldMkLst>
          <pc:docMk/>
          <pc:sldMk cId="684269004" sldId="291"/>
        </pc:sldMkLst>
      </pc:sldChg>
      <pc:sldChg chg="add del">
        <pc:chgData name="Harsh Upadhyay" userId="62929a19fb9e4e92" providerId="LiveId" clId="{3E36536F-427D-4B12-8526-569D88959627}" dt="2021-06-08T05:25:50.778" v="1"/>
        <pc:sldMkLst>
          <pc:docMk/>
          <pc:sldMk cId="1531076127" sldId="293"/>
        </pc:sldMkLst>
      </pc:sldChg>
      <pc:sldChg chg="add del">
        <pc:chgData name="Harsh Upadhyay" userId="62929a19fb9e4e92" providerId="LiveId" clId="{3E36536F-427D-4B12-8526-569D88959627}" dt="2021-06-08T05:25:50.778" v="1"/>
        <pc:sldMkLst>
          <pc:docMk/>
          <pc:sldMk cId="2611874182" sldId="294"/>
        </pc:sldMkLst>
      </pc:sldChg>
      <pc:sldChg chg="del">
        <pc:chgData name="Harsh Upadhyay" userId="62929a19fb9e4e92" providerId="LiveId" clId="{3E36536F-427D-4B12-8526-569D88959627}" dt="2021-06-08T05:26:02.713" v="3" actId="47"/>
        <pc:sldMkLst>
          <pc:docMk/>
          <pc:sldMk cId="2531876194" sldId="298"/>
        </pc:sldMkLst>
      </pc:sldChg>
      <pc:sldChg chg="add del">
        <pc:chgData name="Harsh Upadhyay" userId="62929a19fb9e4e92" providerId="LiveId" clId="{3E36536F-427D-4B12-8526-569D88959627}" dt="2021-06-08T05:25:50.778" v="1"/>
        <pc:sldMkLst>
          <pc:docMk/>
          <pc:sldMk cId="402135478" sldId="300"/>
        </pc:sldMkLst>
      </pc:sldChg>
      <pc:sldChg chg="add del">
        <pc:chgData name="Harsh Upadhyay" userId="62929a19fb9e4e92" providerId="LiveId" clId="{3E36536F-427D-4B12-8526-569D88959627}" dt="2021-06-08T05:25:50.778" v="1"/>
        <pc:sldMkLst>
          <pc:docMk/>
          <pc:sldMk cId="437664600" sldId="301"/>
        </pc:sldMkLst>
      </pc:sldChg>
      <pc:sldChg chg="add del">
        <pc:chgData name="Harsh Upadhyay" userId="62929a19fb9e4e92" providerId="LiveId" clId="{3E36536F-427D-4B12-8526-569D88959627}" dt="2021-06-08T05:25:50.778" v="1"/>
        <pc:sldMkLst>
          <pc:docMk/>
          <pc:sldMk cId="2268491935" sldId="302"/>
        </pc:sldMkLst>
      </pc:sldChg>
      <pc:sldChg chg="add del">
        <pc:chgData name="Harsh Upadhyay" userId="62929a19fb9e4e92" providerId="LiveId" clId="{3E36536F-427D-4B12-8526-569D88959627}" dt="2021-06-08T05:25:50.778" v="1"/>
        <pc:sldMkLst>
          <pc:docMk/>
          <pc:sldMk cId="619365243" sldId="303"/>
        </pc:sldMkLst>
      </pc:sldChg>
      <pc:sldChg chg="add del">
        <pc:chgData name="Harsh Upadhyay" userId="62929a19fb9e4e92" providerId="LiveId" clId="{3E36536F-427D-4B12-8526-569D88959627}" dt="2021-06-08T05:25:50.778" v="1"/>
        <pc:sldMkLst>
          <pc:docMk/>
          <pc:sldMk cId="3945129645" sldId="304"/>
        </pc:sldMkLst>
      </pc:sldChg>
      <pc:sldChg chg="add del">
        <pc:chgData name="Harsh Upadhyay" userId="62929a19fb9e4e92" providerId="LiveId" clId="{3E36536F-427D-4B12-8526-569D88959627}" dt="2021-06-08T05:25:50.778" v="1"/>
        <pc:sldMkLst>
          <pc:docMk/>
          <pc:sldMk cId="2675166286" sldId="305"/>
        </pc:sldMkLst>
      </pc:sldChg>
      <pc:sldChg chg="add del">
        <pc:chgData name="Harsh Upadhyay" userId="62929a19fb9e4e92" providerId="LiveId" clId="{3E36536F-427D-4B12-8526-569D88959627}" dt="2021-06-08T05:25:50.778" v="1"/>
        <pc:sldMkLst>
          <pc:docMk/>
          <pc:sldMk cId="2947312221" sldId="306"/>
        </pc:sldMkLst>
      </pc:sldChg>
      <pc:sldChg chg="add">
        <pc:chgData name="Harsh Upadhyay" userId="62929a19fb9e4e92" providerId="LiveId" clId="{3E36536F-427D-4B12-8526-569D88959627}" dt="2021-06-08T05:25:50.778" v="1"/>
        <pc:sldMkLst>
          <pc:docMk/>
          <pc:sldMk cId="18339881" sldId="307"/>
        </pc:sldMkLst>
      </pc:sldChg>
      <pc:sldChg chg="add">
        <pc:chgData name="Harsh Upadhyay" userId="62929a19fb9e4e92" providerId="LiveId" clId="{3E36536F-427D-4B12-8526-569D88959627}" dt="2021-06-08T05:25:50.778" v="1"/>
        <pc:sldMkLst>
          <pc:docMk/>
          <pc:sldMk cId="2549800955" sldId="308"/>
        </pc:sldMkLst>
      </pc:sldChg>
      <pc:sldChg chg="add">
        <pc:chgData name="Harsh Upadhyay" userId="62929a19fb9e4e92" providerId="LiveId" clId="{3E36536F-427D-4B12-8526-569D88959627}" dt="2021-06-08T05:25:50.778" v="1"/>
        <pc:sldMkLst>
          <pc:docMk/>
          <pc:sldMk cId="1663056015" sldId="309"/>
        </pc:sldMkLst>
      </pc:sldChg>
      <pc:sldChg chg="add">
        <pc:chgData name="Harsh Upadhyay" userId="62929a19fb9e4e92" providerId="LiveId" clId="{3E36536F-427D-4B12-8526-569D88959627}" dt="2021-06-08T05:25:50.778" v="1"/>
        <pc:sldMkLst>
          <pc:docMk/>
          <pc:sldMk cId="2658109482" sldId="310"/>
        </pc:sldMkLst>
      </pc:sldChg>
      <pc:sldChg chg="add">
        <pc:chgData name="Harsh Upadhyay" userId="62929a19fb9e4e92" providerId="LiveId" clId="{3E36536F-427D-4B12-8526-569D88959627}" dt="2021-06-08T05:25:50.778" v="1"/>
        <pc:sldMkLst>
          <pc:docMk/>
          <pc:sldMk cId="3630094834" sldId="311"/>
        </pc:sldMkLst>
      </pc:sldChg>
      <pc:sldChg chg="add">
        <pc:chgData name="Harsh Upadhyay" userId="62929a19fb9e4e92" providerId="LiveId" clId="{3E36536F-427D-4B12-8526-569D88959627}" dt="2021-06-08T05:25:50.778" v="1"/>
        <pc:sldMkLst>
          <pc:docMk/>
          <pc:sldMk cId="3785763377" sldId="312"/>
        </pc:sldMkLst>
      </pc:sldChg>
      <pc:sldMasterChg chg="delSldLayout">
        <pc:chgData name="Harsh Upadhyay" userId="62929a19fb9e4e92" providerId="LiveId" clId="{3E36536F-427D-4B12-8526-569D88959627}" dt="2021-06-08T05:26:02.713" v="3" actId="47"/>
        <pc:sldMasterMkLst>
          <pc:docMk/>
          <pc:sldMasterMk cId="1921488512" sldId="2147483648"/>
        </pc:sldMasterMkLst>
        <pc:sldLayoutChg chg="del">
          <pc:chgData name="Harsh Upadhyay" userId="62929a19fb9e4e92" providerId="LiveId" clId="{3E36536F-427D-4B12-8526-569D88959627}" dt="2021-06-08T05:26:02.713" v="3" actId="47"/>
          <pc:sldLayoutMkLst>
            <pc:docMk/>
            <pc:sldMasterMk cId="1921488512" sldId="2147483648"/>
            <pc:sldLayoutMk cId="2120722789" sldId="2147483660"/>
          </pc:sldLayoutMkLst>
        </pc:sldLayoutChg>
        <pc:sldLayoutChg chg="del">
          <pc:chgData name="Harsh Upadhyay" userId="62929a19fb9e4e92" providerId="LiveId" clId="{3E36536F-427D-4B12-8526-569D88959627}" dt="2021-06-08T05:25:44.709" v="0" actId="47"/>
          <pc:sldLayoutMkLst>
            <pc:docMk/>
            <pc:sldMasterMk cId="1921488512" sldId="2147483648"/>
            <pc:sldLayoutMk cId="3619878037" sldId="2147483660"/>
          </pc:sldLayoutMkLst>
        </pc:sldLayoutChg>
      </pc:sldMasterChg>
    </pc:docChg>
  </pc:docChgLst>
  <pc:docChgLst>
    <pc:chgData name="Guest User" providerId="Windows Live" clId="Web-{04768DFF-F98B-48C6-9E26-969DBF8E37CE}"/>
    <pc:docChg chg="modSld">
      <pc:chgData name="Guest User" userId="" providerId="Windows Live" clId="Web-{04768DFF-F98B-48C6-9E26-969DBF8E37CE}" dt="2021-03-25T14:38:16.417" v="169"/>
      <pc:docMkLst>
        <pc:docMk/>
      </pc:docMkLst>
      <pc:sldChg chg="delCm">
        <pc:chgData name="Guest User" userId="" providerId="Windows Live" clId="Web-{04768DFF-F98B-48C6-9E26-969DBF8E37CE}" dt="2021-03-25T14:38:16.417" v="169"/>
        <pc:sldMkLst>
          <pc:docMk/>
          <pc:sldMk cId="0" sldId="259"/>
        </pc:sldMkLst>
      </pc:sldChg>
      <pc:sldChg chg="addSp delSp modSp mod setBg">
        <pc:chgData name="Guest User" userId="" providerId="Windows Live" clId="Web-{04768DFF-F98B-48C6-9E26-969DBF8E37CE}" dt="2021-03-25T14:37:10.400" v="168" actId="20577"/>
        <pc:sldMkLst>
          <pc:docMk/>
          <pc:sldMk cId="113824724" sldId="286"/>
        </pc:sldMkLst>
        <pc:spChg chg="add mod">
          <ac:chgData name="Guest User" userId="" providerId="Windows Live" clId="Web-{04768DFF-F98B-48C6-9E26-969DBF8E37CE}" dt="2021-03-25T14:35:10.523" v="162" actId="20577"/>
          <ac:spMkLst>
            <pc:docMk/>
            <pc:sldMk cId="113824724" sldId="286"/>
            <ac:spMk id="3" creationId="{976CA6BD-F877-4040-BCF8-762837DBDFA7}"/>
          </ac:spMkLst>
        </pc:spChg>
        <pc:spChg chg="mod">
          <ac:chgData name="Guest User" userId="" providerId="Windows Live" clId="Web-{04768DFF-F98B-48C6-9E26-969DBF8E37CE}" dt="2021-03-25T14:33:29.630" v="142"/>
          <ac:spMkLst>
            <pc:docMk/>
            <pc:sldMk cId="113824724" sldId="286"/>
            <ac:spMk id="72" creationId="{00000000-0000-0000-0000-000000000000}"/>
          </ac:spMkLst>
        </pc:spChg>
        <pc:spChg chg="mod">
          <ac:chgData name="Guest User" userId="" providerId="Windows Live" clId="Web-{04768DFF-F98B-48C6-9E26-969DBF8E37CE}" dt="2021-03-25T14:37:10.400" v="168" actId="20577"/>
          <ac:spMkLst>
            <pc:docMk/>
            <pc:sldMk cId="113824724" sldId="286"/>
            <ac:spMk id="73" creationId="{00000000-0000-0000-0000-000000000000}"/>
          </ac:spMkLst>
        </pc:spChg>
        <pc:spChg chg="add del">
          <ac:chgData name="Guest User" userId="" providerId="Windows Live" clId="Web-{04768DFF-F98B-48C6-9E26-969DBF8E37CE}" dt="2021-03-25T14:33:22.145" v="139"/>
          <ac:spMkLst>
            <pc:docMk/>
            <pc:sldMk cId="113824724" sldId="286"/>
            <ac:spMk id="75" creationId="{1A95671B-3CC6-4792-9114-B74FAEA224E6}"/>
          </ac:spMkLst>
        </pc:spChg>
        <pc:spChg chg="add del">
          <ac:chgData name="Guest User" userId="" providerId="Windows Live" clId="Web-{04768DFF-F98B-48C6-9E26-969DBF8E37CE}" dt="2021-03-25T14:33:29.614" v="141"/>
          <ac:spMkLst>
            <pc:docMk/>
            <pc:sldMk cId="113824724" sldId="286"/>
            <ac:spMk id="76" creationId="{5E39A796-BE83-48B1-B33F-35C4A32AAB57}"/>
          </ac:spMkLst>
        </pc:spChg>
        <pc:spChg chg="add del">
          <ac:chgData name="Guest User" userId="" providerId="Windows Live" clId="Web-{04768DFF-F98B-48C6-9E26-969DBF8E37CE}" dt="2021-03-25T14:33:29.614" v="141"/>
          <ac:spMkLst>
            <pc:docMk/>
            <pc:sldMk cId="113824724" sldId="286"/>
            <ac:spMk id="77" creationId="{72F84B47-E267-4194-8194-831DB7B5547F}"/>
          </ac:spMkLst>
        </pc:spChg>
        <pc:spChg chg="add del">
          <ac:chgData name="Guest User" userId="" providerId="Windows Live" clId="Web-{04768DFF-F98B-48C6-9E26-969DBF8E37CE}" dt="2021-03-25T14:33:15.082" v="137"/>
          <ac:spMkLst>
            <pc:docMk/>
            <pc:sldMk cId="113824724" sldId="286"/>
            <ac:spMk id="78" creationId="{2B566528-1B12-4246-9431-5C2D7D081168}"/>
          </ac:spMkLst>
        </pc:spChg>
        <pc:spChg chg="add">
          <ac:chgData name="Guest User" userId="" providerId="Windows Live" clId="Web-{04768DFF-F98B-48C6-9E26-969DBF8E37CE}" dt="2021-03-25T14:33:29.630" v="142"/>
          <ac:spMkLst>
            <pc:docMk/>
            <pc:sldMk cId="113824724" sldId="286"/>
            <ac:spMk id="79" creationId="{1A5ACB9A-B0E5-4B85-B616-BAAFCBF066AC}"/>
          </ac:spMkLst>
        </pc:spChg>
        <pc:spChg chg="add">
          <ac:chgData name="Guest User" userId="" providerId="Windows Live" clId="Web-{04768DFF-F98B-48C6-9E26-969DBF8E37CE}" dt="2021-03-25T14:33:29.630" v="142"/>
          <ac:spMkLst>
            <pc:docMk/>
            <pc:sldMk cId="113824724" sldId="286"/>
            <ac:spMk id="85" creationId="{21CD0CBD-C727-43F9-BDFE-34D6D1A97D46}"/>
          </ac:spMkLst>
        </pc:spChg>
        <pc:grpChg chg="add del">
          <ac:chgData name="Guest User" userId="" providerId="Windows Live" clId="Web-{04768DFF-F98B-48C6-9E26-969DBF8E37CE}" dt="2021-03-25T14:33:15.082" v="137"/>
          <ac:grpSpMkLst>
            <pc:docMk/>
            <pc:sldMk cId="113824724" sldId="286"/>
            <ac:grpSpMk id="80" creationId="{828A5161-06F1-46CF-8AD7-844680A59E13}"/>
          </ac:grpSpMkLst>
        </pc:grpChg>
        <pc:grpChg chg="add">
          <ac:chgData name="Guest User" userId="" providerId="Windows Live" clId="Web-{04768DFF-F98B-48C6-9E26-969DBF8E37CE}" dt="2021-03-25T14:33:29.630" v="142"/>
          <ac:grpSpMkLst>
            <pc:docMk/>
            <pc:sldMk cId="113824724" sldId="286"/>
            <ac:grpSpMk id="83" creationId="{72E88C85-0C12-45AB-AB38-7DD8508C1CCB}"/>
          </ac:grpSpMkLst>
        </pc:grpChg>
        <pc:grpChg chg="add del">
          <ac:chgData name="Guest User" userId="" providerId="Windows Live" clId="Web-{04768DFF-F98B-48C6-9E26-969DBF8E37CE}" dt="2021-03-25T14:33:15.082" v="137"/>
          <ac:grpSpMkLst>
            <pc:docMk/>
            <pc:sldMk cId="113824724" sldId="286"/>
            <ac:grpSpMk id="84" creationId="{5995D10D-E9C9-47DB-AE7E-801FEF38F5C9}"/>
          </ac:grpSpMkLst>
        </pc:grpChg>
        <pc:picChg chg="add mod">
          <ac:chgData name="Guest User" userId="" providerId="Windows Live" clId="Web-{04768DFF-F98B-48C6-9E26-969DBF8E37CE}" dt="2021-03-25T14:33:43.567" v="145" actId="14100"/>
          <ac:picMkLst>
            <pc:docMk/>
            <pc:sldMk cId="113824724" sldId="286"/>
            <ac:picMk id="2" creationId="{16A933B7-3F80-4651-8346-6B7E34E44873}"/>
          </ac:picMkLst>
        </pc:picChg>
      </pc:sldChg>
      <pc:sldChg chg="addSp modSp mod setBg">
        <pc:chgData name="Guest User" userId="" providerId="Windows Live" clId="Web-{04768DFF-F98B-48C6-9E26-969DBF8E37CE}" dt="2021-03-25T14:31:15.470" v="130" actId="20577"/>
        <pc:sldMkLst>
          <pc:docMk/>
          <pc:sldMk cId="402135478" sldId="300"/>
        </pc:sldMkLst>
        <pc:spChg chg="add mod">
          <ac:chgData name="Guest User" userId="" providerId="Windows Live" clId="Web-{04768DFF-F98B-48C6-9E26-969DBF8E37CE}" dt="2021-03-25T14:29:00.842" v="84" actId="1076"/>
          <ac:spMkLst>
            <pc:docMk/>
            <pc:sldMk cId="402135478" sldId="300"/>
            <ac:spMk id="3" creationId="{A40F10DD-138E-414E-ACF0-ADE4350950EC}"/>
          </ac:spMkLst>
        </pc:spChg>
        <pc:spChg chg="mod">
          <ac:chgData name="Guest User" userId="" providerId="Windows Live" clId="Web-{04768DFF-F98B-48C6-9E26-969DBF8E37CE}" dt="2021-03-25T14:18:11.531" v="52"/>
          <ac:spMkLst>
            <pc:docMk/>
            <pc:sldMk cId="402135478" sldId="300"/>
            <ac:spMk id="79" creationId="{00000000-0000-0000-0000-000000000000}"/>
          </ac:spMkLst>
        </pc:spChg>
        <pc:spChg chg="mod">
          <ac:chgData name="Guest User" userId="" providerId="Windows Live" clId="Web-{04768DFF-F98B-48C6-9E26-969DBF8E37CE}" dt="2021-03-25T14:31:15.470" v="130" actId="20577"/>
          <ac:spMkLst>
            <pc:docMk/>
            <pc:sldMk cId="402135478" sldId="300"/>
            <ac:spMk id="80" creationId="{00000000-0000-0000-0000-000000000000}"/>
          </ac:spMkLst>
        </pc:spChg>
        <pc:spChg chg="add">
          <ac:chgData name="Guest User" userId="" providerId="Windows Live" clId="Web-{04768DFF-F98B-48C6-9E26-969DBF8E37CE}" dt="2021-03-25T14:18:11.531" v="52"/>
          <ac:spMkLst>
            <pc:docMk/>
            <pc:sldMk cId="402135478" sldId="300"/>
            <ac:spMk id="85" creationId="{9427AF5F-9A0E-42B7-A252-FD64C9885F9C}"/>
          </ac:spMkLst>
        </pc:spChg>
        <pc:picChg chg="add mod modCrop">
          <ac:chgData name="Guest User" userId="" providerId="Windows Live" clId="Web-{04768DFF-F98B-48C6-9E26-969DBF8E37CE}" dt="2021-03-25T14:28:57.030" v="83" actId="1076"/>
          <ac:picMkLst>
            <pc:docMk/>
            <pc:sldMk cId="402135478" sldId="300"/>
            <ac:picMk id="2" creationId="{0A07094C-7A90-4A5D-8C8F-7562F0250EBC}"/>
          </ac:picMkLst>
        </pc:picChg>
      </pc:sldChg>
    </pc:docChg>
  </pc:docChgLst>
  <pc:docChgLst>
    <pc:chgData name="Guest User" providerId="Windows Live" clId="Web-{DCC9F9F4-7518-4374-93E6-C4AAFDF75B71}"/>
    <pc:docChg chg="modSld">
      <pc:chgData name="Guest User" userId="" providerId="Windows Live" clId="Web-{DCC9F9F4-7518-4374-93E6-C4AAFDF75B71}" dt="2021-03-25T10:04:34.820" v="0" actId="14100"/>
      <pc:docMkLst>
        <pc:docMk/>
      </pc:docMkLst>
      <pc:sldChg chg="modSp">
        <pc:chgData name="Guest User" userId="" providerId="Windows Live" clId="Web-{DCC9F9F4-7518-4374-93E6-C4AAFDF75B71}" dt="2021-03-25T10:04:34.820" v="0" actId="14100"/>
        <pc:sldMkLst>
          <pc:docMk/>
          <pc:sldMk cId="402135478" sldId="300"/>
        </pc:sldMkLst>
        <pc:spChg chg="mod">
          <ac:chgData name="Guest User" userId="" providerId="Windows Live" clId="Web-{DCC9F9F4-7518-4374-93E6-C4AAFDF75B71}" dt="2021-03-25T10:04:34.820" v="0" actId="14100"/>
          <ac:spMkLst>
            <pc:docMk/>
            <pc:sldMk cId="402135478" sldId="300"/>
            <ac:spMk id="80" creationId="{00000000-0000-0000-0000-000000000000}"/>
          </ac:spMkLst>
        </pc:spChg>
      </pc:sldChg>
    </pc:docChg>
  </pc:docChgLst>
  <pc:docChgLst>
    <pc:chgData name="Atul Garg" userId="641b164b84063018" providerId="Windows Live" clId="Web-{73B021C1-51F4-42B7-9348-232AE39F6DAD}"/>
    <pc:docChg chg="addSld delSld modSld">
      <pc:chgData name="Atul Garg" userId="641b164b84063018" providerId="Windows Live" clId="Web-{73B021C1-51F4-42B7-9348-232AE39F6DAD}" dt="2021-03-25T10:07:36.007" v="867" actId="20577"/>
      <pc:docMkLst>
        <pc:docMk/>
      </pc:docMkLst>
      <pc:sldChg chg="addSp modSp">
        <pc:chgData name="Atul Garg" userId="641b164b84063018" providerId="Windows Live" clId="Web-{73B021C1-51F4-42B7-9348-232AE39F6DAD}" dt="2021-03-25T09:58:06.149" v="812" actId="20577"/>
        <pc:sldMkLst>
          <pc:docMk/>
          <pc:sldMk cId="0" sldId="261"/>
        </pc:sldMkLst>
        <pc:spChg chg="mod">
          <ac:chgData name="Atul Garg" userId="641b164b84063018" providerId="Windows Live" clId="Web-{73B021C1-51F4-42B7-9348-232AE39F6DAD}" dt="2021-03-25T09:58:06.149" v="812" actId="20577"/>
          <ac:spMkLst>
            <pc:docMk/>
            <pc:sldMk cId="0" sldId="261"/>
            <ac:spMk id="80" creationId="{00000000-0000-0000-0000-000000000000}"/>
          </ac:spMkLst>
        </pc:spChg>
        <pc:picChg chg="add mod">
          <ac:chgData name="Atul Garg" userId="641b164b84063018" providerId="Windows Live" clId="Web-{73B021C1-51F4-42B7-9348-232AE39F6DAD}" dt="2021-03-25T09:18:15.259" v="42" actId="1076"/>
          <ac:picMkLst>
            <pc:docMk/>
            <pc:sldMk cId="0" sldId="261"/>
            <ac:picMk id="3" creationId="{0BD973B6-C69E-4592-894C-EE8CF23F6952}"/>
          </ac:picMkLst>
        </pc:picChg>
      </pc:sldChg>
      <pc:sldChg chg="modSp">
        <pc:chgData name="Atul Garg" userId="641b164b84063018" providerId="Windows Live" clId="Web-{73B021C1-51F4-42B7-9348-232AE39F6DAD}" dt="2021-03-25T10:07:36.007" v="867" actId="20577"/>
        <pc:sldMkLst>
          <pc:docMk/>
          <pc:sldMk cId="0" sldId="272"/>
        </pc:sldMkLst>
        <pc:spChg chg="mod">
          <ac:chgData name="Atul Garg" userId="641b164b84063018" providerId="Windows Live" clId="Web-{73B021C1-51F4-42B7-9348-232AE39F6DAD}" dt="2021-03-25T10:07:36.007" v="867" actId="20577"/>
          <ac:spMkLst>
            <pc:docMk/>
            <pc:sldMk cId="0" sldId="272"/>
            <ac:spMk id="173" creationId="{00000000-0000-0000-0000-000000000000}"/>
          </ac:spMkLst>
        </pc:spChg>
      </pc:sldChg>
      <pc:sldChg chg="addSp modSp">
        <pc:chgData name="Atul Garg" userId="641b164b84063018" providerId="Windows Live" clId="Web-{73B021C1-51F4-42B7-9348-232AE39F6DAD}" dt="2021-03-25T09:26:04.896" v="342" actId="1076"/>
        <pc:sldMkLst>
          <pc:docMk/>
          <pc:sldMk cId="3689101193" sldId="282"/>
        </pc:sldMkLst>
        <pc:spChg chg="mod">
          <ac:chgData name="Atul Garg" userId="641b164b84063018" providerId="Windows Live" clId="Web-{73B021C1-51F4-42B7-9348-232AE39F6DAD}" dt="2021-03-25T09:25:19.239" v="338" actId="14100"/>
          <ac:spMkLst>
            <pc:docMk/>
            <pc:sldMk cId="3689101193" sldId="282"/>
            <ac:spMk id="80" creationId="{00000000-0000-0000-0000-000000000000}"/>
          </ac:spMkLst>
        </pc:spChg>
        <pc:picChg chg="add mod">
          <ac:chgData name="Atul Garg" userId="641b164b84063018" providerId="Windows Live" clId="Web-{73B021C1-51F4-42B7-9348-232AE39F6DAD}" dt="2021-03-25T09:26:04.896" v="342" actId="1076"/>
          <ac:picMkLst>
            <pc:docMk/>
            <pc:sldMk cId="3689101193" sldId="282"/>
            <ac:picMk id="2" creationId="{8C52C259-53C8-4569-AF3D-8F4F7A49B768}"/>
          </ac:picMkLst>
        </pc:picChg>
      </pc:sldChg>
      <pc:sldChg chg="addSp delSp modSp">
        <pc:chgData name="Atul Garg" userId="641b164b84063018" providerId="Windows Live" clId="Web-{73B021C1-51F4-42B7-9348-232AE39F6DAD}" dt="2021-03-25T09:52:58.657" v="697" actId="20577"/>
        <pc:sldMkLst>
          <pc:docMk/>
          <pc:sldMk cId="2156042211" sldId="283"/>
        </pc:sldMkLst>
        <pc:spChg chg="mod">
          <ac:chgData name="Atul Garg" userId="641b164b84063018" providerId="Windows Live" clId="Web-{73B021C1-51F4-42B7-9348-232AE39F6DAD}" dt="2021-03-25T09:52:58.657" v="697" actId="20577"/>
          <ac:spMkLst>
            <pc:docMk/>
            <pc:sldMk cId="2156042211" sldId="283"/>
            <ac:spMk id="80" creationId="{00000000-0000-0000-0000-000000000000}"/>
          </ac:spMkLst>
        </pc:spChg>
        <pc:picChg chg="del">
          <ac:chgData name="Atul Garg" userId="641b164b84063018" providerId="Windows Live" clId="Web-{73B021C1-51F4-42B7-9348-232AE39F6DAD}" dt="2021-03-25T09:29:01.135" v="347"/>
          <ac:picMkLst>
            <pc:docMk/>
            <pc:sldMk cId="2156042211" sldId="283"/>
            <ac:picMk id="2" creationId="{441E5616-617C-4DBF-A44E-52E2BA1CA8B3}"/>
          </ac:picMkLst>
        </pc:picChg>
        <pc:picChg chg="add mod">
          <ac:chgData name="Atul Garg" userId="641b164b84063018" providerId="Windows Live" clId="Web-{73B021C1-51F4-42B7-9348-232AE39F6DAD}" dt="2021-03-25T09:50:18.965" v="689" actId="1076"/>
          <ac:picMkLst>
            <pc:docMk/>
            <pc:sldMk cId="2156042211" sldId="283"/>
            <ac:picMk id="3" creationId="{35327DFC-FFF0-4405-A2BF-8D609728EA18}"/>
          </ac:picMkLst>
        </pc:picChg>
      </pc:sldChg>
      <pc:sldChg chg="del">
        <pc:chgData name="Atul Garg" userId="641b164b84063018" providerId="Windows Live" clId="Web-{73B021C1-51F4-42B7-9348-232AE39F6DAD}" dt="2021-03-25T10:07:09.569" v="863"/>
        <pc:sldMkLst>
          <pc:docMk/>
          <pc:sldMk cId="3509368813" sldId="284"/>
        </pc:sldMkLst>
      </pc:sldChg>
      <pc:sldChg chg="addSp delSp modSp">
        <pc:chgData name="Atul Garg" userId="641b164b84063018" providerId="Windows Live" clId="Web-{73B021C1-51F4-42B7-9348-232AE39F6DAD}" dt="2021-03-25T09:58:32.712" v="813" actId="20577"/>
        <pc:sldMkLst>
          <pc:docMk/>
          <pc:sldMk cId="2611874182" sldId="294"/>
        </pc:sldMkLst>
        <pc:spChg chg="mod">
          <ac:chgData name="Atul Garg" userId="641b164b84063018" providerId="Windows Live" clId="Web-{73B021C1-51F4-42B7-9348-232AE39F6DAD}" dt="2021-03-25T09:58:32.712" v="813" actId="20577"/>
          <ac:spMkLst>
            <pc:docMk/>
            <pc:sldMk cId="2611874182" sldId="294"/>
            <ac:spMk id="3" creationId="{7A9F7732-F5B5-4326-A1FF-5C1F232121A6}"/>
          </ac:spMkLst>
        </pc:spChg>
        <pc:spChg chg="del">
          <ac:chgData name="Atul Garg" userId="641b164b84063018" providerId="Windows Live" clId="Web-{73B021C1-51F4-42B7-9348-232AE39F6DAD}" dt="2021-03-25T09:37:31.133" v="446"/>
          <ac:spMkLst>
            <pc:docMk/>
            <pc:sldMk cId="2611874182" sldId="294"/>
            <ac:spMk id="8" creationId="{EBADCC24-E124-46CA-A8F2-AAE40831F242}"/>
          </ac:spMkLst>
        </pc:spChg>
        <pc:picChg chg="add mod">
          <ac:chgData name="Atul Garg" userId="641b164b84063018" providerId="Windows Live" clId="Web-{73B021C1-51F4-42B7-9348-232AE39F6DAD}" dt="2021-03-25T09:57:01.694" v="808" actId="1076"/>
          <ac:picMkLst>
            <pc:docMk/>
            <pc:sldMk cId="2611874182" sldId="294"/>
            <ac:picMk id="2" creationId="{CAB5AD76-1C8E-476F-9C0E-F07AA5223364}"/>
          </ac:picMkLst>
        </pc:picChg>
        <pc:picChg chg="del">
          <ac:chgData name="Atul Garg" userId="641b164b84063018" providerId="Windows Live" clId="Web-{73B021C1-51F4-42B7-9348-232AE39F6DAD}" dt="2021-03-25T09:37:27.367" v="444"/>
          <ac:picMkLst>
            <pc:docMk/>
            <pc:sldMk cId="2611874182" sldId="294"/>
            <ac:picMk id="4" creationId="{00000000-0000-0000-0000-000000000000}"/>
          </ac:picMkLst>
        </pc:picChg>
        <pc:picChg chg="add del mod">
          <ac:chgData name="Atul Garg" userId="641b164b84063018" providerId="Windows Live" clId="Web-{73B021C1-51F4-42B7-9348-232AE39F6DAD}" dt="2021-03-25T09:56:55.928" v="805"/>
          <ac:picMkLst>
            <pc:docMk/>
            <pc:sldMk cId="2611874182" sldId="294"/>
            <ac:picMk id="5" creationId="{8E8BC001-0B2B-404E-928F-507D3FC85505}"/>
          </ac:picMkLst>
        </pc:picChg>
      </pc:sldChg>
      <pc:sldChg chg="addSp delSp modSp">
        <pc:chgData name="Atul Garg" userId="641b164b84063018" providerId="Windows Live" clId="Web-{73B021C1-51F4-42B7-9348-232AE39F6DAD}" dt="2021-03-25T10:05:23.988" v="859" actId="20577"/>
        <pc:sldMkLst>
          <pc:docMk/>
          <pc:sldMk cId="2101496124" sldId="295"/>
        </pc:sldMkLst>
        <pc:spChg chg="mod">
          <ac:chgData name="Atul Garg" userId="641b164b84063018" providerId="Windows Live" clId="Web-{73B021C1-51F4-42B7-9348-232AE39F6DAD}" dt="2021-03-25T10:05:23.988" v="859" actId="20577"/>
          <ac:spMkLst>
            <pc:docMk/>
            <pc:sldMk cId="2101496124" sldId="295"/>
            <ac:spMk id="3" creationId="{7A9F7732-F5B5-4326-A1FF-5C1F232121A6}"/>
          </ac:spMkLst>
        </pc:spChg>
        <pc:spChg chg="del">
          <ac:chgData name="Atul Garg" userId="641b164b84063018" providerId="Windows Live" clId="Web-{73B021C1-51F4-42B7-9348-232AE39F6DAD}" dt="2021-03-25T09:44:32.378" v="610"/>
          <ac:spMkLst>
            <pc:docMk/>
            <pc:sldMk cId="2101496124" sldId="295"/>
            <ac:spMk id="8" creationId="{9B1B64A2-511A-4EEA-AF1D-5DE0903C2B64}"/>
          </ac:spMkLst>
        </pc:spChg>
        <pc:spChg chg="del">
          <ac:chgData name="Atul Garg" userId="641b164b84063018" providerId="Windows Live" clId="Web-{73B021C1-51F4-42B7-9348-232AE39F6DAD}" dt="2021-03-25T09:44:29.737" v="609"/>
          <ac:spMkLst>
            <pc:docMk/>
            <pc:sldMk cId="2101496124" sldId="295"/>
            <ac:spMk id="12" creationId="{A2064083-FF3E-46BD-9CE3-03013BA4C032}"/>
          </ac:spMkLst>
        </pc:spChg>
        <pc:picChg chg="add mod">
          <ac:chgData name="Atul Garg" userId="641b164b84063018" providerId="Windows Live" clId="Web-{73B021C1-51F4-42B7-9348-232AE39F6DAD}" dt="2021-03-25T10:03:35.954" v="852" actId="1076"/>
          <ac:picMkLst>
            <pc:docMk/>
            <pc:sldMk cId="2101496124" sldId="295"/>
            <ac:picMk id="2" creationId="{B450F09C-C515-4B33-9CC5-7114FDB4246B}"/>
          </ac:picMkLst>
        </pc:picChg>
        <pc:picChg chg="del">
          <ac:chgData name="Atul Garg" userId="641b164b84063018" providerId="Windows Live" clId="Web-{73B021C1-51F4-42B7-9348-232AE39F6DAD}" dt="2021-03-25T09:41:04.310" v="535"/>
          <ac:picMkLst>
            <pc:docMk/>
            <pc:sldMk cId="2101496124" sldId="295"/>
            <ac:picMk id="4" creationId="{00000000-0000-0000-0000-000000000000}"/>
          </ac:picMkLst>
        </pc:picChg>
        <pc:picChg chg="del">
          <ac:chgData name="Atul Garg" userId="641b164b84063018" providerId="Windows Live" clId="Web-{73B021C1-51F4-42B7-9348-232AE39F6DAD}" dt="2021-03-25T09:41:02.544" v="534"/>
          <ac:picMkLst>
            <pc:docMk/>
            <pc:sldMk cId="2101496124" sldId="295"/>
            <ac:picMk id="10" creationId="{8EC3464E-BBD4-441E-AA79-16AF67EAE6C8}"/>
          </ac:picMkLst>
        </pc:picChg>
      </pc:sldChg>
      <pc:sldChg chg="del">
        <pc:chgData name="Atul Garg" userId="641b164b84063018" providerId="Windows Live" clId="Web-{73B021C1-51F4-42B7-9348-232AE39F6DAD}" dt="2021-03-25T10:07:07.319" v="862"/>
        <pc:sldMkLst>
          <pc:docMk/>
          <pc:sldMk cId="2466399350" sldId="296"/>
        </pc:sldMkLst>
      </pc:sldChg>
      <pc:sldChg chg="del">
        <pc:chgData name="Atul Garg" userId="641b164b84063018" providerId="Windows Live" clId="Web-{73B021C1-51F4-42B7-9348-232AE39F6DAD}" dt="2021-03-25T10:07:14.897" v="864"/>
        <pc:sldMkLst>
          <pc:docMk/>
          <pc:sldMk cId="4286378078" sldId="297"/>
        </pc:sldMkLst>
      </pc:sldChg>
      <pc:sldChg chg="delSp modSp add replId">
        <pc:chgData name="Atul Garg" userId="641b164b84063018" providerId="Windows Live" clId="Web-{73B021C1-51F4-42B7-9348-232AE39F6DAD}" dt="2021-03-25T09:58:44.087" v="817" actId="1076"/>
        <pc:sldMkLst>
          <pc:docMk/>
          <pc:sldMk cId="2268491935" sldId="302"/>
        </pc:sldMkLst>
        <pc:spChg chg="mod">
          <ac:chgData name="Atul Garg" userId="641b164b84063018" providerId="Windows Live" clId="Web-{73B021C1-51F4-42B7-9348-232AE39F6DAD}" dt="2021-03-25T09:58:35.978" v="814" actId="20577"/>
          <ac:spMkLst>
            <pc:docMk/>
            <pc:sldMk cId="2268491935" sldId="302"/>
            <ac:spMk id="3" creationId="{7A9F7732-F5B5-4326-A1FF-5C1F232121A6}"/>
          </ac:spMkLst>
        </pc:spChg>
        <pc:picChg chg="del">
          <ac:chgData name="Atul Garg" userId="641b164b84063018" providerId="Windows Live" clId="Web-{73B021C1-51F4-42B7-9348-232AE39F6DAD}" dt="2021-03-25T09:56:32.100" v="793"/>
          <ac:picMkLst>
            <pc:docMk/>
            <pc:sldMk cId="2268491935" sldId="302"/>
            <ac:picMk id="2" creationId="{CAB5AD76-1C8E-476F-9C0E-F07AA5223364}"/>
          </ac:picMkLst>
        </pc:picChg>
        <pc:picChg chg="mod">
          <ac:chgData name="Atul Garg" userId="641b164b84063018" providerId="Windows Live" clId="Web-{73B021C1-51F4-42B7-9348-232AE39F6DAD}" dt="2021-03-25T09:58:44.087" v="817" actId="1076"/>
          <ac:picMkLst>
            <pc:docMk/>
            <pc:sldMk cId="2268491935" sldId="302"/>
            <ac:picMk id="5" creationId="{8E8BC001-0B2B-404E-928F-507D3FC85505}"/>
          </ac:picMkLst>
        </pc:picChg>
      </pc:sldChg>
      <pc:sldChg chg="addSp delSp modSp add replId">
        <pc:chgData name="Atul Garg" userId="641b164b84063018" providerId="Windows Live" clId="Web-{73B021C1-51F4-42B7-9348-232AE39F6DAD}" dt="2021-03-25T10:05:26.488" v="861" actId="20577"/>
        <pc:sldMkLst>
          <pc:docMk/>
          <pc:sldMk cId="619365243" sldId="303"/>
        </pc:sldMkLst>
        <pc:spChg chg="mod">
          <ac:chgData name="Atul Garg" userId="641b164b84063018" providerId="Windows Live" clId="Web-{73B021C1-51F4-42B7-9348-232AE39F6DAD}" dt="2021-03-25T10:05:26.488" v="861" actId="20577"/>
          <ac:spMkLst>
            <pc:docMk/>
            <pc:sldMk cId="619365243" sldId="303"/>
            <ac:spMk id="3" creationId="{7A9F7732-F5B5-4326-A1FF-5C1F232121A6}"/>
          </ac:spMkLst>
        </pc:spChg>
        <pc:picChg chg="del">
          <ac:chgData name="Atul Garg" userId="641b164b84063018" providerId="Windows Live" clId="Web-{73B021C1-51F4-42B7-9348-232AE39F6DAD}" dt="2021-03-25T10:00:40.184" v="820"/>
          <ac:picMkLst>
            <pc:docMk/>
            <pc:sldMk cId="619365243" sldId="303"/>
            <ac:picMk id="2" creationId="{B450F09C-C515-4B33-9CC5-7114FDB4246B}"/>
          </ac:picMkLst>
        </pc:picChg>
        <pc:picChg chg="add mod">
          <ac:chgData name="Atul Garg" userId="641b164b84063018" providerId="Windows Live" clId="Web-{73B021C1-51F4-42B7-9348-232AE39F6DAD}" dt="2021-03-25T10:02:25.359" v="849" actId="1076"/>
          <ac:picMkLst>
            <pc:docMk/>
            <pc:sldMk cId="619365243" sldId="303"/>
            <ac:picMk id="4" creationId="{8B9B4B33-B354-469D-81A0-FDB9F871B561}"/>
          </ac:picMkLst>
        </pc:picChg>
        <pc:picChg chg="add mod">
          <ac:chgData name="Atul Garg" userId="641b164b84063018" providerId="Windows Live" clId="Web-{73B021C1-51F4-42B7-9348-232AE39F6DAD}" dt="2021-03-25T10:04:04.580" v="855" actId="14100"/>
          <ac:picMkLst>
            <pc:docMk/>
            <pc:sldMk cId="619365243" sldId="303"/>
            <ac:picMk id="5" creationId="{12F2B1AE-2C3B-42A6-8AB5-8EC53CC44F58}"/>
          </ac:picMkLst>
        </pc:picChg>
      </pc:sldChg>
      <pc:sldChg chg="add replId">
        <pc:chgData name="Atul Garg" userId="641b164b84063018" providerId="Windows Live" clId="Web-{73B021C1-51F4-42B7-9348-232AE39F6DAD}" dt="2021-03-25T10:07:31.976" v="865"/>
        <pc:sldMkLst>
          <pc:docMk/>
          <pc:sldMk cId="3945129645" sldId="304"/>
        </pc:sldMkLst>
      </pc:sldChg>
    </pc:docChg>
  </pc:docChgLst>
  <pc:docChgLst>
    <pc:chgData name="Guest User" providerId="Windows Live" clId="Web-{9CD56661-F2C4-4A97-A1FB-3AE983829BEB}"/>
    <pc:docChg chg="modSld">
      <pc:chgData name="Guest User" userId="" providerId="Windows Live" clId="Web-{9CD56661-F2C4-4A97-A1FB-3AE983829BEB}" dt="2021-03-25T17:41:10.681" v="25" actId="20577"/>
      <pc:docMkLst>
        <pc:docMk/>
      </pc:docMkLst>
      <pc:sldChg chg="addSp delSp modSp mod setBg">
        <pc:chgData name="Guest User" userId="" providerId="Windows Live" clId="Web-{9CD56661-F2C4-4A97-A1FB-3AE983829BEB}" dt="2021-03-25T17:39:54.555" v="15"/>
        <pc:sldMkLst>
          <pc:docMk/>
          <pc:sldMk cId="0" sldId="261"/>
        </pc:sldMkLst>
        <pc:spChg chg="mod">
          <ac:chgData name="Guest User" userId="" providerId="Windows Live" clId="Web-{9CD56661-F2C4-4A97-A1FB-3AE983829BEB}" dt="2021-03-25T17:39:54.555" v="15"/>
          <ac:spMkLst>
            <pc:docMk/>
            <pc:sldMk cId="0" sldId="261"/>
            <ac:spMk id="79" creationId="{00000000-0000-0000-0000-000000000000}"/>
          </ac:spMkLst>
        </pc:spChg>
        <pc:spChg chg="mod">
          <ac:chgData name="Guest User" userId="" providerId="Windows Live" clId="Web-{9CD56661-F2C4-4A97-A1FB-3AE983829BEB}" dt="2021-03-25T17:39:54.555" v="15"/>
          <ac:spMkLst>
            <pc:docMk/>
            <pc:sldMk cId="0" sldId="261"/>
            <ac:spMk id="80" creationId="{00000000-0000-0000-0000-000000000000}"/>
          </ac:spMkLst>
        </pc:spChg>
        <pc:spChg chg="add del">
          <ac:chgData name="Guest User" userId="" providerId="Windows Live" clId="Web-{9CD56661-F2C4-4A97-A1FB-3AE983829BEB}" dt="2021-03-25T17:39:50.774" v="12"/>
          <ac:spMkLst>
            <pc:docMk/>
            <pc:sldMk cId="0" sldId="261"/>
            <ac:spMk id="82" creationId="{201CC55D-ED54-4C5C-95E6-10947BD1103B}"/>
          </ac:spMkLst>
        </pc:spChg>
        <pc:spChg chg="add del">
          <ac:chgData name="Guest User" userId="" providerId="Windows Live" clId="Web-{9CD56661-F2C4-4A97-A1FB-3AE983829BEB}" dt="2021-03-25T17:39:54.555" v="14"/>
          <ac:spMkLst>
            <pc:docMk/>
            <pc:sldMk cId="0" sldId="261"/>
            <ac:spMk id="84" creationId="{5E39A796-BE83-48B1-B33F-35C4A32AAB57}"/>
          </ac:spMkLst>
        </pc:spChg>
        <pc:spChg chg="add del">
          <ac:chgData name="Guest User" userId="" providerId="Windows Live" clId="Web-{9CD56661-F2C4-4A97-A1FB-3AE983829BEB}" dt="2021-03-25T17:39:45.696" v="10"/>
          <ac:spMkLst>
            <pc:docMk/>
            <pc:sldMk cId="0" sldId="261"/>
            <ac:spMk id="85" creationId="{F4C0B10B-D2C4-4A54-AFAD-3D27DF88BB37}"/>
          </ac:spMkLst>
        </pc:spChg>
        <pc:spChg chg="add del">
          <ac:chgData name="Guest User" userId="" providerId="Windows Live" clId="Web-{9CD56661-F2C4-4A97-A1FB-3AE983829BEB}" dt="2021-03-25T17:39:54.555" v="14"/>
          <ac:spMkLst>
            <pc:docMk/>
            <pc:sldMk cId="0" sldId="261"/>
            <ac:spMk id="86" creationId="{72F84B47-E267-4194-8194-831DB7B5547F}"/>
          </ac:spMkLst>
        </pc:spChg>
        <pc:spChg chg="add">
          <ac:chgData name="Guest User" userId="" providerId="Windows Live" clId="Web-{9CD56661-F2C4-4A97-A1FB-3AE983829BEB}" dt="2021-03-25T17:39:54.555" v="15"/>
          <ac:spMkLst>
            <pc:docMk/>
            <pc:sldMk cId="0" sldId="261"/>
            <ac:spMk id="90" creationId="{8ED08A1D-4632-47AB-8832-C17BA008697E}"/>
          </ac:spMkLst>
        </pc:spChg>
        <pc:spChg chg="add del">
          <ac:chgData name="Guest User" userId="" providerId="Windows Live" clId="Web-{9CD56661-F2C4-4A97-A1FB-3AE983829BEB}" dt="2021-03-25T17:39:50.774" v="12"/>
          <ac:spMkLst>
            <pc:docMk/>
            <pc:sldMk cId="0" sldId="261"/>
            <ac:spMk id="91" creationId="{3873B707-463F-40B0-8227-E8CC6C67EB25}"/>
          </ac:spMkLst>
        </pc:spChg>
        <pc:spChg chg="add del">
          <ac:chgData name="Guest User" userId="" providerId="Windows Live" clId="Web-{9CD56661-F2C4-4A97-A1FB-3AE983829BEB}" dt="2021-03-25T17:39:50.774" v="12"/>
          <ac:spMkLst>
            <pc:docMk/>
            <pc:sldMk cId="0" sldId="261"/>
            <ac:spMk id="93" creationId="{C13237C8-E62C-4F0D-A318-BD6FB6C2D138}"/>
          </ac:spMkLst>
        </pc:spChg>
        <pc:spChg chg="add del">
          <ac:chgData name="Guest User" userId="" providerId="Windows Live" clId="Web-{9CD56661-F2C4-4A97-A1FB-3AE983829BEB}" dt="2021-03-25T17:39:50.774" v="12"/>
          <ac:spMkLst>
            <pc:docMk/>
            <pc:sldMk cId="0" sldId="261"/>
            <ac:spMk id="95" creationId="{19C9EAEA-39D0-4B0E-A0EB-51E7B26740B1}"/>
          </ac:spMkLst>
        </pc:spChg>
        <pc:grpChg chg="add del">
          <ac:chgData name="Guest User" userId="" providerId="Windows Live" clId="Web-{9CD56661-F2C4-4A97-A1FB-3AE983829BEB}" dt="2021-03-25T17:39:50.774" v="12"/>
          <ac:grpSpMkLst>
            <pc:docMk/>
            <pc:sldMk cId="0" sldId="261"/>
            <ac:grpSpMk id="83" creationId="{1DE889C7-FAD6-4397-98E2-05D503484459}"/>
          </ac:grpSpMkLst>
        </pc:grpChg>
        <pc:grpChg chg="add del">
          <ac:chgData name="Guest User" userId="" providerId="Windows Live" clId="Web-{9CD56661-F2C4-4A97-A1FB-3AE983829BEB}" dt="2021-03-25T17:39:45.696" v="10"/>
          <ac:grpSpMkLst>
            <pc:docMk/>
            <pc:sldMk cId="0" sldId="261"/>
            <ac:grpSpMk id="87" creationId="{B6BADB90-C74B-40D6-86DC-503F65FCE8DC}"/>
          </ac:grpSpMkLst>
        </pc:grpChg>
        <pc:grpChg chg="add">
          <ac:chgData name="Guest User" userId="" providerId="Windows Live" clId="Web-{9CD56661-F2C4-4A97-A1FB-3AE983829BEB}" dt="2021-03-25T17:39:54.555" v="15"/>
          <ac:grpSpMkLst>
            <pc:docMk/>
            <pc:sldMk cId="0" sldId="261"/>
            <ac:grpSpMk id="92" creationId="{0075437B-93A1-4A73-812B-C5030CC2FFCD}"/>
          </ac:grpSpMkLst>
        </pc:grpChg>
        <pc:picChg chg="mod">
          <ac:chgData name="Guest User" userId="" providerId="Windows Live" clId="Web-{9CD56661-F2C4-4A97-A1FB-3AE983829BEB}" dt="2021-03-25T17:39:54.555" v="15"/>
          <ac:picMkLst>
            <pc:docMk/>
            <pc:sldMk cId="0" sldId="261"/>
            <ac:picMk id="3" creationId="{0BD973B6-C69E-4592-894C-EE8CF23F6952}"/>
          </ac:picMkLst>
        </pc:picChg>
      </pc:sldChg>
      <pc:sldChg chg="addSp modSp mod setBg">
        <pc:chgData name="Guest User" userId="" providerId="Windows Live" clId="Web-{9CD56661-F2C4-4A97-A1FB-3AE983829BEB}" dt="2021-03-25T17:40:02.071" v="16"/>
        <pc:sldMkLst>
          <pc:docMk/>
          <pc:sldMk cId="3689101193" sldId="282"/>
        </pc:sldMkLst>
        <pc:spChg chg="mod">
          <ac:chgData name="Guest User" userId="" providerId="Windows Live" clId="Web-{9CD56661-F2C4-4A97-A1FB-3AE983829BEB}" dt="2021-03-25T17:40:02.071" v="16"/>
          <ac:spMkLst>
            <pc:docMk/>
            <pc:sldMk cId="3689101193" sldId="282"/>
            <ac:spMk id="79" creationId="{00000000-0000-0000-0000-000000000000}"/>
          </ac:spMkLst>
        </pc:spChg>
        <pc:spChg chg="mod">
          <ac:chgData name="Guest User" userId="" providerId="Windows Live" clId="Web-{9CD56661-F2C4-4A97-A1FB-3AE983829BEB}" dt="2021-03-25T17:40:02.071" v="16"/>
          <ac:spMkLst>
            <pc:docMk/>
            <pc:sldMk cId="3689101193" sldId="282"/>
            <ac:spMk id="80" creationId="{00000000-0000-0000-0000-000000000000}"/>
          </ac:spMkLst>
        </pc:spChg>
        <pc:spChg chg="add">
          <ac:chgData name="Guest User" userId="" providerId="Windows Live" clId="Web-{9CD56661-F2C4-4A97-A1FB-3AE983829BEB}" dt="2021-03-25T17:40:02.071" v="16"/>
          <ac:spMkLst>
            <pc:docMk/>
            <pc:sldMk cId="3689101193" sldId="282"/>
            <ac:spMk id="85" creationId="{2B566528-1B12-4246-9431-5C2D7D081168}"/>
          </ac:spMkLst>
        </pc:spChg>
        <pc:spChg chg="add">
          <ac:chgData name="Guest User" userId="" providerId="Windows Live" clId="Web-{9CD56661-F2C4-4A97-A1FB-3AE983829BEB}" dt="2021-03-25T17:40:02.071" v="16"/>
          <ac:spMkLst>
            <pc:docMk/>
            <pc:sldMk cId="3689101193" sldId="282"/>
            <ac:spMk id="87" creationId="{D3F51FEB-38FB-4F6C-9F7B-2F2AFAB65463}"/>
          </ac:spMkLst>
        </pc:spChg>
        <pc:spChg chg="add">
          <ac:chgData name="Guest User" userId="" providerId="Windows Live" clId="Web-{9CD56661-F2C4-4A97-A1FB-3AE983829BEB}" dt="2021-03-25T17:40:02.071" v="16"/>
          <ac:spMkLst>
            <pc:docMk/>
            <pc:sldMk cId="3689101193" sldId="282"/>
            <ac:spMk id="89" creationId="{1E547BA6-BAE0-43BB-A7CA-60F69CE252F0}"/>
          </ac:spMkLst>
        </pc:spChg>
        <pc:grpChg chg="add">
          <ac:chgData name="Guest User" userId="" providerId="Windows Live" clId="Web-{9CD56661-F2C4-4A97-A1FB-3AE983829BEB}" dt="2021-03-25T17:40:02.071" v="16"/>
          <ac:grpSpMkLst>
            <pc:docMk/>
            <pc:sldMk cId="3689101193" sldId="282"/>
            <ac:grpSpMk id="91" creationId="{15CBE6EC-46EF-45D9-8E16-DCDC5917CA31}"/>
          </ac:grpSpMkLst>
        </pc:grpChg>
        <pc:picChg chg="mod">
          <ac:chgData name="Guest User" userId="" providerId="Windows Live" clId="Web-{9CD56661-F2C4-4A97-A1FB-3AE983829BEB}" dt="2021-03-25T17:40:02.071" v="16"/>
          <ac:picMkLst>
            <pc:docMk/>
            <pc:sldMk cId="3689101193" sldId="282"/>
            <ac:picMk id="2" creationId="{8C52C259-53C8-4569-AF3D-8F4F7A49B768}"/>
          </ac:picMkLst>
        </pc:picChg>
      </pc:sldChg>
      <pc:sldChg chg="addSp delSp modSp mod setBg">
        <pc:chgData name="Guest User" userId="" providerId="Windows Live" clId="Web-{9CD56661-F2C4-4A97-A1FB-3AE983829BEB}" dt="2021-03-25T17:41:10.681" v="25" actId="20577"/>
        <pc:sldMkLst>
          <pc:docMk/>
          <pc:sldMk cId="2156042211" sldId="283"/>
        </pc:sldMkLst>
        <pc:spChg chg="ord">
          <ac:chgData name="Guest User" userId="" providerId="Windows Live" clId="Web-{9CD56661-F2C4-4A97-A1FB-3AE983829BEB}" dt="2021-03-25T17:40:47.243" v="23"/>
          <ac:spMkLst>
            <pc:docMk/>
            <pc:sldMk cId="2156042211" sldId="283"/>
            <ac:spMk id="6" creationId="{1686EB40-6399-436C-B920-9DE6DD64D452}"/>
          </ac:spMkLst>
        </pc:spChg>
        <pc:spChg chg="mod">
          <ac:chgData name="Guest User" userId="" providerId="Windows Live" clId="Web-{9CD56661-F2C4-4A97-A1FB-3AE983829BEB}" dt="2021-03-25T17:40:47.243" v="23"/>
          <ac:spMkLst>
            <pc:docMk/>
            <pc:sldMk cId="2156042211" sldId="283"/>
            <ac:spMk id="79" creationId="{00000000-0000-0000-0000-000000000000}"/>
          </ac:spMkLst>
        </pc:spChg>
        <pc:spChg chg="mod">
          <ac:chgData name="Guest User" userId="" providerId="Windows Live" clId="Web-{9CD56661-F2C4-4A97-A1FB-3AE983829BEB}" dt="2021-03-25T17:41:10.681" v="25" actId="20577"/>
          <ac:spMkLst>
            <pc:docMk/>
            <pc:sldMk cId="2156042211" sldId="283"/>
            <ac:spMk id="80" creationId="{00000000-0000-0000-0000-000000000000}"/>
          </ac:spMkLst>
        </pc:spChg>
        <pc:spChg chg="add del">
          <ac:chgData name="Guest User" userId="" providerId="Windows Live" clId="Web-{9CD56661-F2C4-4A97-A1FB-3AE983829BEB}" dt="2021-03-25T17:40:47.243" v="22"/>
          <ac:spMkLst>
            <pc:docMk/>
            <pc:sldMk cId="2156042211" sldId="283"/>
            <ac:spMk id="82" creationId="{59A309A7-1751-4ABE-A3C1-EEC40366AD89}"/>
          </ac:spMkLst>
        </pc:spChg>
        <pc:spChg chg="add del">
          <ac:chgData name="Guest User" userId="" providerId="Windows Live" clId="Web-{9CD56661-F2C4-4A97-A1FB-3AE983829BEB}" dt="2021-03-25T17:40:31.649" v="18"/>
          <ac:spMkLst>
            <pc:docMk/>
            <pc:sldMk cId="2156042211" sldId="283"/>
            <ac:spMk id="85" creationId="{FF0330B1-AAAC-427D-8A95-40380162BC65}"/>
          </ac:spMkLst>
        </pc:spChg>
        <pc:spChg chg="add del">
          <ac:chgData name="Guest User" userId="" providerId="Windows Live" clId="Web-{9CD56661-F2C4-4A97-A1FB-3AE983829BEB}" dt="2021-03-25T17:40:47.243" v="22"/>
          <ac:spMkLst>
            <pc:docMk/>
            <pc:sldMk cId="2156042211" sldId="283"/>
            <ac:spMk id="87" creationId="{967D8EB6-EAE1-4F9C-B398-83321E287204}"/>
          </ac:spMkLst>
        </pc:spChg>
        <pc:picChg chg="mod ord">
          <ac:chgData name="Guest User" userId="" providerId="Windows Live" clId="Web-{9CD56661-F2C4-4A97-A1FB-3AE983829BEB}" dt="2021-03-25T17:40:47.243" v="23"/>
          <ac:picMkLst>
            <pc:docMk/>
            <pc:sldMk cId="2156042211" sldId="283"/>
            <ac:picMk id="3" creationId="{35327DFC-FFF0-4405-A2BF-8D609728EA18}"/>
          </ac:picMkLst>
        </pc:picChg>
      </pc:sldChg>
      <pc:sldChg chg="addSp modSp mod setBg">
        <pc:chgData name="Guest User" userId="" providerId="Windows Live" clId="Web-{9CD56661-F2C4-4A97-A1FB-3AE983829BEB}" dt="2021-03-25T17:39:05.664" v="5"/>
        <pc:sldMkLst>
          <pc:docMk/>
          <pc:sldMk cId="1967180961" sldId="289"/>
        </pc:sldMkLst>
        <pc:spChg chg="mod">
          <ac:chgData name="Guest User" userId="" providerId="Windows Live" clId="Web-{9CD56661-F2C4-4A97-A1FB-3AE983829BEB}" dt="2021-03-25T17:39:05.664" v="5"/>
          <ac:spMkLst>
            <pc:docMk/>
            <pc:sldMk cId="1967180961" sldId="289"/>
            <ac:spMk id="79" creationId="{00000000-0000-0000-0000-000000000000}"/>
          </ac:spMkLst>
        </pc:spChg>
        <pc:spChg chg="mod">
          <ac:chgData name="Guest User" userId="" providerId="Windows Live" clId="Web-{9CD56661-F2C4-4A97-A1FB-3AE983829BEB}" dt="2021-03-25T17:39:05.664" v="5"/>
          <ac:spMkLst>
            <pc:docMk/>
            <pc:sldMk cId="1967180961" sldId="289"/>
            <ac:spMk id="80" creationId="{00000000-0000-0000-0000-000000000000}"/>
          </ac:spMkLst>
        </pc:spChg>
        <pc:spChg chg="add">
          <ac:chgData name="Guest User" userId="" providerId="Windows Live" clId="Web-{9CD56661-F2C4-4A97-A1FB-3AE983829BEB}" dt="2021-03-25T17:39:05.664" v="5"/>
          <ac:spMkLst>
            <pc:docMk/>
            <pc:sldMk cId="1967180961" sldId="289"/>
            <ac:spMk id="85" creationId="{2550BE34-C2B8-49B8-8519-67A8CAD51AE9}"/>
          </ac:spMkLst>
        </pc:spChg>
        <pc:spChg chg="add">
          <ac:chgData name="Guest User" userId="" providerId="Windows Live" clId="Web-{9CD56661-F2C4-4A97-A1FB-3AE983829BEB}" dt="2021-03-25T17:39:05.664" v="5"/>
          <ac:spMkLst>
            <pc:docMk/>
            <pc:sldMk cId="1967180961" sldId="289"/>
            <ac:spMk id="87" creationId="{A7457DD9-5A45-400A-AB4B-4B4EDECA25F1}"/>
          </ac:spMkLst>
        </pc:spChg>
        <pc:spChg chg="add">
          <ac:chgData name="Guest User" userId="" providerId="Windows Live" clId="Web-{9CD56661-F2C4-4A97-A1FB-3AE983829BEB}" dt="2021-03-25T17:39:05.664" v="5"/>
          <ac:spMkLst>
            <pc:docMk/>
            <pc:sldMk cId="1967180961" sldId="289"/>
            <ac:spMk id="89" creationId="{441CF7D6-A660-431A-B0BB-140A0D5556B6}"/>
          </ac:spMkLst>
        </pc:spChg>
        <pc:spChg chg="add">
          <ac:chgData name="Guest User" userId="" providerId="Windows Live" clId="Web-{9CD56661-F2C4-4A97-A1FB-3AE983829BEB}" dt="2021-03-25T17:39:05.664" v="5"/>
          <ac:spMkLst>
            <pc:docMk/>
            <pc:sldMk cId="1967180961" sldId="289"/>
            <ac:spMk id="91" creationId="{0570A85B-3810-4F95-97B0-CBF4CCDB381C}"/>
          </ac:spMkLst>
        </pc:spChg>
        <pc:picChg chg="mod">
          <ac:chgData name="Guest User" userId="" providerId="Windows Live" clId="Web-{9CD56661-F2C4-4A97-A1FB-3AE983829BEB}" dt="2021-03-25T17:39:05.664" v="5"/>
          <ac:picMkLst>
            <pc:docMk/>
            <pc:sldMk cId="1967180961" sldId="289"/>
            <ac:picMk id="3" creationId="{E1067060-7F93-4C40-A502-1F4A5E3E3C68}"/>
          </ac:picMkLst>
        </pc:picChg>
      </pc:sldChg>
      <pc:sldChg chg="addSp delSp modSp">
        <pc:chgData name="Guest User" userId="" providerId="Windows Live" clId="Web-{9CD56661-F2C4-4A97-A1FB-3AE983829BEB}" dt="2021-03-25T17:39:31.148" v="8" actId="1076"/>
        <pc:sldMkLst>
          <pc:docMk/>
          <pc:sldMk cId="402135478" sldId="300"/>
        </pc:sldMkLst>
        <pc:spChg chg="mod">
          <ac:chgData name="Guest User" userId="" providerId="Windows Live" clId="Web-{9CD56661-F2C4-4A97-A1FB-3AE983829BEB}" dt="2021-03-25T17:39:31.148" v="8" actId="1076"/>
          <ac:spMkLst>
            <pc:docMk/>
            <pc:sldMk cId="402135478" sldId="300"/>
            <ac:spMk id="3" creationId="{A40F10DD-138E-414E-ACF0-ADE4350950EC}"/>
          </ac:spMkLst>
        </pc:spChg>
        <pc:spChg chg="mod">
          <ac:chgData name="Guest User" userId="" providerId="Windows Live" clId="Web-{9CD56661-F2C4-4A97-A1FB-3AE983829BEB}" dt="2021-03-25T17:39:15.023" v="6"/>
          <ac:spMkLst>
            <pc:docMk/>
            <pc:sldMk cId="402135478" sldId="300"/>
            <ac:spMk id="79" creationId="{00000000-0000-0000-0000-000000000000}"/>
          </ac:spMkLst>
        </pc:spChg>
        <pc:spChg chg="mod">
          <ac:chgData name="Guest User" userId="" providerId="Windows Live" clId="Web-{9CD56661-F2C4-4A97-A1FB-3AE983829BEB}" dt="2021-03-25T17:39:15.023" v="6"/>
          <ac:spMkLst>
            <pc:docMk/>
            <pc:sldMk cId="402135478" sldId="300"/>
            <ac:spMk id="80" creationId="{00000000-0000-0000-0000-000000000000}"/>
          </ac:spMkLst>
        </pc:spChg>
        <pc:spChg chg="del">
          <ac:chgData name="Guest User" userId="" providerId="Windows Live" clId="Web-{9CD56661-F2C4-4A97-A1FB-3AE983829BEB}" dt="2021-03-25T17:39:15.023" v="6"/>
          <ac:spMkLst>
            <pc:docMk/>
            <pc:sldMk cId="402135478" sldId="300"/>
            <ac:spMk id="85" creationId="{9427AF5F-9A0E-42B7-A252-FD64C9885F9C}"/>
          </ac:spMkLst>
        </pc:spChg>
        <pc:spChg chg="add">
          <ac:chgData name="Guest User" userId="" providerId="Windows Live" clId="Web-{9CD56661-F2C4-4A97-A1FB-3AE983829BEB}" dt="2021-03-25T17:39:15.023" v="6"/>
          <ac:spMkLst>
            <pc:docMk/>
            <pc:sldMk cId="402135478" sldId="300"/>
            <ac:spMk id="90" creationId="{5E39A796-BE83-48B1-B33F-35C4A32AAB57}"/>
          </ac:spMkLst>
        </pc:spChg>
        <pc:spChg chg="add">
          <ac:chgData name="Guest User" userId="" providerId="Windows Live" clId="Web-{9CD56661-F2C4-4A97-A1FB-3AE983829BEB}" dt="2021-03-25T17:39:15.023" v="6"/>
          <ac:spMkLst>
            <pc:docMk/>
            <pc:sldMk cId="402135478" sldId="300"/>
            <ac:spMk id="92" creationId="{72F84B47-E267-4194-8194-831DB7B5547F}"/>
          </ac:spMkLst>
        </pc:spChg>
        <pc:picChg chg="mod">
          <ac:chgData name="Guest User" userId="" providerId="Windows Live" clId="Web-{9CD56661-F2C4-4A97-A1FB-3AE983829BEB}" dt="2021-03-25T17:39:27.492" v="7" actId="1076"/>
          <ac:picMkLst>
            <pc:docMk/>
            <pc:sldMk cId="402135478" sldId="300"/>
            <ac:picMk id="2" creationId="{0A07094C-7A90-4A5D-8C8F-7562F0250EBC}"/>
          </ac:picMkLst>
        </pc:picChg>
      </pc:sldChg>
      <pc:sldChg chg="addSp delSp modSp mod setBg">
        <pc:chgData name="Guest User" userId="" providerId="Windows Live" clId="Web-{9CD56661-F2C4-4A97-A1FB-3AE983829BEB}" dt="2021-03-25T17:38:56.085" v="4"/>
        <pc:sldMkLst>
          <pc:docMk/>
          <pc:sldMk cId="437664600" sldId="301"/>
        </pc:sldMkLst>
        <pc:spChg chg="mod">
          <ac:chgData name="Guest User" userId="" providerId="Windows Live" clId="Web-{9CD56661-F2C4-4A97-A1FB-3AE983829BEB}" dt="2021-03-25T17:38:56.085" v="4"/>
          <ac:spMkLst>
            <pc:docMk/>
            <pc:sldMk cId="437664600" sldId="301"/>
            <ac:spMk id="65" creationId="{00000000-0000-0000-0000-000000000000}"/>
          </ac:spMkLst>
        </pc:spChg>
        <pc:spChg chg="mod ord">
          <ac:chgData name="Guest User" userId="" providerId="Windows Live" clId="Web-{9CD56661-F2C4-4A97-A1FB-3AE983829BEB}" dt="2021-03-25T17:38:56.085" v="4"/>
          <ac:spMkLst>
            <pc:docMk/>
            <pc:sldMk cId="437664600" sldId="301"/>
            <ac:spMk id="66" creationId="{00000000-0000-0000-0000-000000000000}"/>
          </ac:spMkLst>
        </pc:spChg>
        <pc:spChg chg="add del">
          <ac:chgData name="Guest User" userId="" providerId="Windows Live" clId="Web-{9CD56661-F2C4-4A97-A1FB-3AE983829BEB}" dt="2021-03-25T17:38:56.070" v="3"/>
          <ac:spMkLst>
            <pc:docMk/>
            <pc:sldMk cId="437664600" sldId="301"/>
            <ac:spMk id="68" creationId="{AFA67CD3-AB4E-4A7A-BEB8-53C445D8C44E}"/>
          </ac:spMkLst>
        </pc:spChg>
        <pc:spChg chg="add">
          <ac:chgData name="Guest User" userId="" providerId="Windows Live" clId="Web-{9CD56661-F2C4-4A97-A1FB-3AE983829BEB}" dt="2021-03-25T17:38:56.085" v="4"/>
          <ac:spMkLst>
            <pc:docMk/>
            <pc:sldMk cId="437664600" sldId="301"/>
            <ac:spMk id="70" creationId="{8ED08A1D-4632-47AB-8832-C17BA008697E}"/>
          </ac:spMkLst>
        </pc:spChg>
        <pc:spChg chg="add del">
          <ac:chgData name="Guest User" userId="" providerId="Windows Live" clId="Web-{9CD56661-F2C4-4A97-A1FB-3AE983829BEB}" dt="2021-03-25T17:38:50.429" v="1"/>
          <ac:spMkLst>
            <pc:docMk/>
            <pc:sldMk cId="437664600" sldId="301"/>
            <ac:spMk id="71" creationId="{8ED08A1D-4632-47AB-8832-C17BA008697E}"/>
          </ac:spMkLst>
        </pc:spChg>
        <pc:spChg chg="add del">
          <ac:chgData name="Guest User" userId="" providerId="Windows Live" clId="Web-{9CD56661-F2C4-4A97-A1FB-3AE983829BEB}" dt="2021-03-25T17:38:56.070" v="3"/>
          <ac:spMkLst>
            <pc:docMk/>
            <pc:sldMk cId="437664600" sldId="301"/>
            <ac:spMk id="75" creationId="{339C8D78-A644-462F-B674-F440635E5353}"/>
          </ac:spMkLst>
        </pc:spChg>
        <pc:grpChg chg="add">
          <ac:chgData name="Guest User" userId="" providerId="Windows Live" clId="Web-{9CD56661-F2C4-4A97-A1FB-3AE983829BEB}" dt="2021-03-25T17:38:56.085" v="4"/>
          <ac:grpSpMkLst>
            <pc:docMk/>
            <pc:sldMk cId="437664600" sldId="301"/>
            <ac:grpSpMk id="72" creationId="{0075437B-93A1-4A73-812B-C5030CC2FFCD}"/>
          </ac:grpSpMkLst>
        </pc:grpChg>
        <pc:grpChg chg="add del">
          <ac:chgData name="Guest User" userId="" providerId="Windows Live" clId="Web-{9CD56661-F2C4-4A97-A1FB-3AE983829BEB}" dt="2021-03-25T17:38:50.429" v="1"/>
          <ac:grpSpMkLst>
            <pc:docMk/>
            <pc:sldMk cId="437664600" sldId="301"/>
            <ac:grpSpMk id="73" creationId="{0075437B-93A1-4A73-812B-C5030CC2FFCD}"/>
          </ac:grpSpMkLst>
        </pc:grpChg>
        <pc:picChg chg="mod">
          <ac:chgData name="Guest User" userId="" providerId="Windows Live" clId="Web-{9CD56661-F2C4-4A97-A1FB-3AE983829BEB}" dt="2021-03-25T17:38:56.085" v="4"/>
          <ac:picMkLst>
            <pc:docMk/>
            <pc:sldMk cId="437664600" sldId="301"/>
            <ac:picMk id="4" creationId="{C32B1359-18F4-4EA1-8B8A-41735D9BB24E}"/>
          </ac:picMkLst>
        </pc:picChg>
        <pc:picChg chg="add del">
          <ac:chgData name="Guest User" userId="" providerId="Windows Live" clId="Web-{9CD56661-F2C4-4A97-A1FB-3AE983829BEB}" dt="2021-03-25T17:38:56.070" v="3"/>
          <ac:picMkLst>
            <pc:docMk/>
            <pc:sldMk cId="437664600" sldId="301"/>
            <ac:picMk id="69" creationId="{07CF545F-9C2E-4446-97CD-AD92990C2B68}"/>
          </ac:picMkLst>
        </pc:picChg>
      </pc:sldChg>
    </pc:docChg>
  </pc:docChgLst>
  <pc:docChgLst>
    <pc:chgData name="Harsh Upadhyay" userId="62929a19fb9e4e92" providerId="LiveId" clId="{B3791EB1-8EA5-4F38-8A9F-62201E0DE08C}"/>
    <pc:docChg chg="undo custSel addSld delSld modSld sldOrd">
      <pc:chgData name="Harsh Upadhyay" userId="62929a19fb9e4e92" providerId="LiveId" clId="{B3791EB1-8EA5-4F38-8A9F-62201E0DE08C}" dt="2021-03-26T05:26:51.262" v="3612" actId="20577"/>
      <pc:docMkLst>
        <pc:docMk/>
      </pc:docMkLst>
      <pc:sldChg chg="delSp modSp mod">
        <pc:chgData name="Harsh Upadhyay" userId="62929a19fb9e4e92" providerId="LiveId" clId="{B3791EB1-8EA5-4F38-8A9F-62201E0DE08C}" dt="2021-03-25T18:15:51.812" v="1723" actId="478"/>
        <pc:sldMkLst>
          <pc:docMk/>
          <pc:sldMk cId="0" sldId="258"/>
        </pc:sldMkLst>
        <pc:spChg chg="del">
          <ac:chgData name="Harsh Upadhyay" userId="62929a19fb9e4e92" providerId="LiveId" clId="{B3791EB1-8EA5-4F38-8A9F-62201E0DE08C}" dt="2021-03-25T18:15:51.812" v="1723" actId="478"/>
          <ac:spMkLst>
            <pc:docMk/>
            <pc:sldMk cId="0" sldId="258"/>
            <ac:spMk id="2" creationId="{8B304DA4-88E3-4538-96EE-A3B479EC17DA}"/>
          </ac:spMkLst>
        </pc:spChg>
        <pc:spChg chg="mod">
          <ac:chgData name="Harsh Upadhyay" userId="62929a19fb9e4e92" providerId="LiveId" clId="{B3791EB1-8EA5-4F38-8A9F-62201E0DE08C}" dt="2021-03-24T19:17:52.550" v="81" actId="122"/>
          <ac:spMkLst>
            <pc:docMk/>
            <pc:sldMk cId="0" sldId="258"/>
            <ac:spMk id="57" creationId="{00000000-0000-0000-0000-000000000000}"/>
          </ac:spMkLst>
        </pc:spChg>
        <pc:spChg chg="mod">
          <ac:chgData name="Harsh Upadhyay" userId="62929a19fb9e4e92" providerId="LiveId" clId="{B3791EB1-8EA5-4F38-8A9F-62201E0DE08C}" dt="2021-03-25T18:15:47.468" v="1722" actId="207"/>
          <ac:spMkLst>
            <pc:docMk/>
            <pc:sldMk cId="0" sldId="258"/>
            <ac:spMk id="58" creationId="{00000000-0000-0000-0000-000000000000}"/>
          </ac:spMkLst>
        </pc:spChg>
        <pc:picChg chg="del mod">
          <ac:chgData name="Harsh Upadhyay" userId="62929a19fb9e4e92" providerId="LiveId" clId="{B3791EB1-8EA5-4F38-8A9F-62201E0DE08C}" dt="2021-03-24T19:17:35.677" v="77" actId="478"/>
          <ac:picMkLst>
            <pc:docMk/>
            <pc:sldMk cId="0" sldId="258"/>
            <ac:picMk id="1028" creationId="{CF2A81C6-7334-434E-AB77-91F8F57E8F14}"/>
          </ac:picMkLst>
        </pc:picChg>
      </pc:sldChg>
      <pc:sldChg chg="addSp delSp modSp mod">
        <pc:chgData name="Harsh Upadhyay" userId="62929a19fb9e4e92" providerId="LiveId" clId="{B3791EB1-8EA5-4F38-8A9F-62201E0DE08C}" dt="2021-03-26T04:49:22.593" v="3133" actId="20577"/>
        <pc:sldMkLst>
          <pc:docMk/>
          <pc:sldMk cId="0" sldId="259"/>
        </pc:sldMkLst>
        <pc:spChg chg="add del mod">
          <ac:chgData name="Harsh Upadhyay" userId="62929a19fb9e4e92" providerId="LiveId" clId="{B3791EB1-8EA5-4F38-8A9F-62201E0DE08C}" dt="2021-03-26T04:46:05.394" v="3045" actId="478"/>
          <ac:spMkLst>
            <pc:docMk/>
            <pc:sldMk cId="0" sldId="259"/>
            <ac:spMk id="6" creationId="{494DB799-FAE9-4AA9-A8B7-1C644AFA3897}"/>
          </ac:spMkLst>
        </pc:spChg>
        <pc:spChg chg="add mod">
          <ac:chgData name="Harsh Upadhyay" userId="62929a19fb9e4e92" providerId="LiveId" clId="{B3791EB1-8EA5-4F38-8A9F-62201E0DE08C}" dt="2021-03-26T04:49:22.593" v="3133" actId="20577"/>
          <ac:spMkLst>
            <pc:docMk/>
            <pc:sldMk cId="0" sldId="259"/>
            <ac:spMk id="7" creationId="{FC6E547B-5F69-4A82-A4E1-72534A387EE0}"/>
          </ac:spMkLst>
        </pc:spChg>
        <pc:spChg chg="mod">
          <ac:chgData name="Harsh Upadhyay" userId="62929a19fb9e4e92" providerId="LiveId" clId="{B3791EB1-8EA5-4F38-8A9F-62201E0DE08C}" dt="2021-03-25T19:00:27.110" v="2383" actId="12"/>
          <ac:spMkLst>
            <pc:docMk/>
            <pc:sldMk cId="0" sldId="259"/>
            <ac:spMk id="66" creationId="{00000000-0000-0000-0000-000000000000}"/>
          </ac:spMkLst>
        </pc:spChg>
        <pc:picChg chg="add del mod">
          <ac:chgData name="Harsh Upadhyay" userId="62929a19fb9e4e92" providerId="LiveId" clId="{B3791EB1-8EA5-4F38-8A9F-62201E0DE08C}" dt="2021-03-25T19:01:46.110" v="2386" actId="478"/>
          <ac:picMkLst>
            <pc:docMk/>
            <pc:sldMk cId="0" sldId="259"/>
            <ac:picMk id="1026" creationId="{939A7809-DE81-42B8-996E-6B37C84E9791}"/>
          </ac:picMkLst>
        </pc:picChg>
        <pc:picChg chg="add del mod">
          <ac:chgData name="Harsh Upadhyay" userId="62929a19fb9e4e92" providerId="LiveId" clId="{B3791EB1-8EA5-4F38-8A9F-62201E0DE08C}" dt="2021-03-25T19:02:50.934" v="2397" actId="478"/>
          <ac:picMkLst>
            <pc:docMk/>
            <pc:sldMk cId="0" sldId="259"/>
            <ac:picMk id="1028" creationId="{0B48BD03-DC37-4EB3-96EB-C51817A3FF49}"/>
          </ac:picMkLst>
        </pc:picChg>
        <pc:picChg chg="add del">
          <ac:chgData name="Harsh Upadhyay" userId="62929a19fb9e4e92" providerId="LiveId" clId="{B3791EB1-8EA5-4F38-8A9F-62201E0DE08C}" dt="2021-03-25T19:02:50.934" v="2397" actId="478"/>
          <ac:picMkLst>
            <pc:docMk/>
            <pc:sldMk cId="0" sldId="259"/>
            <ac:picMk id="1030" creationId="{0881809C-D291-4FA7-9F6D-EABF4D7605A7}"/>
          </ac:picMkLst>
        </pc:picChg>
        <pc:picChg chg="add mod">
          <ac:chgData name="Harsh Upadhyay" userId="62929a19fb9e4e92" providerId="LiveId" clId="{B3791EB1-8EA5-4F38-8A9F-62201E0DE08C}" dt="2021-03-26T04:46:32.844" v="3049" actId="1076"/>
          <ac:picMkLst>
            <pc:docMk/>
            <pc:sldMk cId="0" sldId="259"/>
            <ac:picMk id="1032" creationId="{83C2505C-8325-4BDF-9B92-6C8F53DC6F43}"/>
          </ac:picMkLst>
        </pc:picChg>
      </pc:sldChg>
      <pc:sldChg chg="modSp mod">
        <pc:chgData name="Harsh Upadhyay" userId="62929a19fb9e4e92" providerId="LiveId" clId="{B3791EB1-8EA5-4F38-8A9F-62201E0DE08C}" dt="2021-03-26T04:35:50.949" v="3040" actId="20577"/>
        <pc:sldMkLst>
          <pc:docMk/>
          <pc:sldMk cId="0" sldId="260"/>
        </pc:sldMkLst>
        <pc:spChg chg="mod">
          <ac:chgData name="Harsh Upadhyay" userId="62929a19fb9e4e92" providerId="LiveId" clId="{B3791EB1-8EA5-4F38-8A9F-62201E0DE08C}" dt="2021-03-26T04:35:50.949" v="3040" actId="20577"/>
          <ac:spMkLst>
            <pc:docMk/>
            <pc:sldMk cId="0" sldId="260"/>
            <ac:spMk id="73" creationId="{00000000-0000-0000-0000-000000000000}"/>
          </ac:spMkLst>
        </pc:spChg>
      </pc:sldChg>
      <pc:sldChg chg="addSp delSp modSp mod delDesignElem chgLayout">
        <pc:chgData name="Harsh Upadhyay" userId="62929a19fb9e4e92" providerId="LiveId" clId="{B3791EB1-8EA5-4F38-8A9F-62201E0DE08C}" dt="2021-03-26T05:22:04.535" v="3597" actId="1440"/>
        <pc:sldMkLst>
          <pc:docMk/>
          <pc:sldMk cId="0" sldId="261"/>
        </pc:sldMkLst>
        <pc:spChg chg="del">
          <ac:chgData name="Harsh Upadhyay" userId="62929a19fb9e4e92" providerId="LiveId" clId="{B3791EB1-8EA5-4F38-8A9F-62201E0DE08C}" dt="2021-03-25T08:55:36.619" v="1461" actId="478"/>
          <ac:spMkLst>
            <pc:docMk/>
            <pc:sldMk cId="0" sldId="261"/>
            <ac:spMk id="2" creationId="{D9F3F99E-4305-4593-AB8E-52177895965D}"/>
          </ac:spMkLst>
        </pc:spChg>
        <pc:spChg chg="add del mod">
          <ac:chgData name="Harsh Upadhyay" userId="62929a19fb9e4e92" providerId="LiveId" clId="{B3791EB1-8EA5-4F38-8A9F-62201E0DE08C}" dt="2021-03-25T18:36:59.926" v="2060" actId="6264"/>
          <ac:spMkLst>
            <pc:docMk/>
            <pc:sldMk cId="0" sldId="261"/>
            <ac:spMk id="4" creationId="{E54A9C54-91DA-4BC6-9ADF-3026A492C8EC}"/>
          </ac:spMkLst>
        </pc:spChg>
        <pc:spChg chg="add mod">
          <ac:chgData name="Harsh Upadhyay" userId="62929a19fb9e4e92" providerId="LiveId" clId="{B3791EB1-8EA5-4F38-8A9F-62201E0DE08C}" dt="2021-03-26T04:56:10.056" v="3257" actId="20577"/>
          <ac:spMkLst>
            <pc:docMk/>
            <pc:sldMk cId="0" sldId="261"/>
            <ac:spMk id="5" creationId="{41E4AE79-6DBF-40C9-82DE-5716207F680C}"/>
          </ac:spMkLst>
        </pc:spChg>
        <pc:spChg chg="add del mod">
          <ac:chgData name="Harsh Upadhyay" userId="62929a19fb9e4e92" providerId="LiveId" clId="{B3791EB1-8EA5-4F38-8A9F-62201E0DE08C}" dt="2021-03-25T18:36:59.926" v="2060" actId="6264"/>
          <ac:spMkLst>
            <pc:docMk/>
            <pc:sldMk cId="0" sldId="261"/>
            <ac:spMk id="5" creationId="{83C99804-001E-49A5-86DA-FBB65AA9AD6C}"/>
          </ac:spMkLst>
        </pc:spChg>
        <pc:spChg chg="mod ord">
          <ac:chgData name="Harsh Upadhyay" userId="62929a19fb9e4e92" providerId="LiveId" clId="{B3791EB1-8EA5-4F38-8A9F-62201E0DE08C}" dt="2021-03-25T18:51:06.785" v="2176" actId="122"/>
          <ac:spMkLst>
            <pc:docMk/>
            <pc:sldMk cId="0" sldId="261"/>
            <ac:spMk id="79" creationId="{00000000-0000-0000-0000-000000000000}"/>
          </ac:spMkLst>
        </pc:spChg>
        <pc:spChg chg="mod ord">
          <ac:chgData name="Harsh Upadhyay" userId="62929a19fb9e4e92" providerId="LiveId" clId="{B3791EB1-8EA5-4F38-8A9F-62201E0DE08C}" dt="2021-03-25T19:04:35.102" v="2412" actId="2710"/>
          <ac:spMkLst>
            <pc:docMk/>
            <pc:sldMk cId="0" sldId="261"/>
            <ac:spMk id="80" creationId="{00000000-0000-0000-0000-000000000000}"/>
          </ac:spMkLst>
        </pc:spChg>
        <pc:spChg chg="del">
          <ac:chgData name="Harsh Upadhyay" userId="62929a19fb9e4e92" providerId="LiveId" clId="{B3791EB1-8EA5-4F38-8A9F-62201E0DE08C}" dt="2021-03-25T18:36:59.926" v="2060" actId="6264"/>
          <ac:spMkLst>
            <pc:docMk/>
            <pc:sldMk cId="0" sldId="261"/>
            <ac:spMk id="90" creationId="{8ED08A1D-4632-47AB-8832-C17BA008697E}"/>
          </ac:spMkLst>
        </pc:spChg>
        <pc:grpChg chg="del">
          <ac:chgData name="Harsh Upadhyay" userId="62929a19fb9e4e92" providerId="LiveId" clId="{B3791EB1-8EA5-4F38-8A9F-62201E0DE08C}" dt="2021-03-25T18:36:59.926" v="2060" actId="6264"/>
          <ac:grpSpMkLst>
            <pc:docMk/>
            <pc:sldMk cId="0" sldId="261"/>
            <ac:grpSpMk id="92" creationId="{0075437B-93A1-4A73-812B-C5030CC2FFCD}"/>
          </ac:grpSpMkLst>
        </pc:grpChg>
        <pc:picChg chg="mod">
          <ac:chgData name="Harsh Upadhyay" userId="62929a19fb9e4e92" providerId="LiveId" clId="{B3791EB1-8EA5-4F38-8A9F-62201E0DE08C}" dt="2021-03-26T05:22:04.535" v="3597" actId="1440"/>
          <ac:picMkLst>
            <pc:docMk/>
            <pc:sldMk cId="0" sldId="261"/>
            <ac:picMk id="3" creationId="{0BD973B6-C69E-4592-894C-EE8CF23F6952}"/>
          </ac:picMkLst>
        </pc:picChg>
      </pc:sldChg>
      <pc:sldChg chg="addSp delSp modSp mod ord">
        <pc:chgData name="Harsh Upadhyay" userId="62929a19fb9e4e92" providerId="LiveId" clId="{B3791EB1-8EA5-4F38-8A9F-62201E0DE08C}" dt="2021-03-26T05:01:26.343" v="3507" actId="20577"/>
        <pc:sldMkLst>
          <pc:docMk/>
          <pc:sldMk cId="0" sldId="272"/>
        </pc:sldMkLst>
        <pc:spChg chg="mod">
          <ac:chgData name="Harsh Upadhyay" userId="62929a19fb9e4e92" providerId="LiveId" clId="{B3791EB1-8EA5-4F38-8A9F-62201E0DE08C}" dt="2021-03-26T05:01:26.343" v="3507" actId="20577"/>
          <ac:spMkLst>
            <pc:docMk/>
            <pc:sldMk cId="0" sldId="272"/>
            <ac:spMk id="5" creationId="{07B4523C-B990-4D26-B7A3-FABD00478273}"/>
          </ac:spMkLst>
        </pc:spChg>
        <pc:spChg chg="add mod">
          <ac:chgData name="Harsh Upadhyay" userId="62929a19fb9e4e92" providerId="LiveId" clId="{B3791EB1-8EA5-4F38-8A9F-62201E0DE08C}" dt="2021-03-26T04:22:05.460" v="2816" actId="14100"/>
          <ac:spMkLst>
            <pc:docMk/>
            <pc:sldMk cId="0" sldId="272"/>
            <ac:spMk id="11" creationId="{84A39056-096A-4C34-9A00-1B5FC2052BDC}"/>
          </ac:spMkLst>
        </pc:spChg>
        <pc:spChg chg="add mod">
          <ac:chgData name="Harsh Upadhyay" userId="62929a19fb9e4e92" providerId="LiveId" clId="{B3791EB1-8EA5-4F38-8A9F-62201E0DE08C}" dt="2021-03-26T05:01:16.959" v="3501" actId="20577"/>
          <ac:spMkLst>
            <pc:docMk/>
            <pc:sldMk cId="0" sldId="272"/>
            <ac:spMk id="12" creationId="{A79EED6D-5D2B-4B9C-910A-4A9DB425EA18}"/>
          </ac:spMkLst>
        </pc:spChg>
        <pc:spChg chg="add mod">
          <ac:chgData name="Harsh Upadhyay" userId="62929a19fb9e4e92" providerId="LiveId" clId="{B3791EB1-8EA5-4F38-8A9F-62201E0DE08C}" dt="2021-03-26T05:01:20.187" v="3503" actId="20577"/>
          <ac:spMkLst>
            <pc:docMk/>
            <pc:sldMk cId="0" sldId="272"/>
            <ac:spMk id="13" creationId="{4CB101BB-B05A-4574-B1AA-FEC37C4F5B4B}"/>
          </ac:spMkLst>
        </pc:spChg>
        <pc:spChg chg="add mod">
          <ac:chgData name="Harsh Upadhyay" userId="62929a19fb9e4e92" providerId="LiveId" clId="{B3791EB1-8EA5-4F38-8A9F-62201E0DE08C}" dt="2021-03-26T05:01:23.615" v="3505" actId="20577"/>
          <ac:spMkLst>
            <pc:docMk/>
            <pc:sldMk cId="0" sldId="272"/>
            <ac:spMk id="14" creationId="{5F5F4DD4-69C8-4F21-BCD6-FF89A94C1CDF}"/>
          </ac:spMkLst>
        </pc:spChg>
        <pc:spChg chg="mod">
          <ac:chgData name="Harsh Upadhyay" userId="62929a19fb9e4e92" providerId="LiveId" clId="{B3791EB1-8EA5-4F38-8A9F-62201E0DE08C}" dt="2021-03-26T04:15:44.445" v="2650" actId="20577"/>
          <ac:spMkLst>
            <pc:docMk/>
            <pc:sldMk cId="0" sldId="272"/>
            <ac:spMk id="173" creationId="{00000000-0000-0000-0000-000000000000}"/>
          </ac:spMkLst>
        </pc:spChg>
        <pc:picChg chg="del">
          <ac:chgData name="Harsh Upadhyay" userId="62929a19fb9e4e92" providerId="LiveId" clId="{B3791EB1-8EA5-4F38-8A9F-62201E0DE08C}" dt="2021-03-25T19:17:21.647" v="2544" actId="478"/>
          <ac:picMkLst>
            <pc:docMk/>
            <pc:sldMk cId="0" sldId="272"/>
            <ac:picMk id="2" creationId="{833362C2-1C3B-43A3-93FA-75742636B4B7}"/>
          </ac:picMkLst>
        </pc:picChg>
        <pc:picChg chg="add mod modCrop">
          <ac:chgData name="Harsh Upadhyay" userId="62929a19fb9e4e92" providerId="LiveId" clId="{B3791EB1-8EA5-4F38-8A9F-62201E0DE08C}" dt="2021-03-26T04:15:54.840" v="2652" actId="1076"/>
          <ac:picMkLst>
            <pc:docMk/>
            <pc:sldMk cId="0" sldId="272"/>
            <ac:picMk id="3" creationId="{BC2B7310-1F52-4B25-8F02-A53DF9726E99}"/>
          </ac:picMkLst>
        </pc:picChg>
        <pc:picChg chg="add mod modCrop">
          <ac:chgData name="Harsh Upadhyay" userId="62929a19fb9e4e92" providerId="LiveId" clId="{B3791EB1-8EA5-4F38-8A9F-62201E0DE08C}" dt="2021-03-26T04:15:58.964" v="2653" actId="1076"/>
          <ac:picMkLst>
            <pc:docMk/>
            <pc:sldMk cId="0" sldId="272"/>
            <ac:picMk id="6" creationId="{C5244743-AFB4-4DE5-9ADB-596DCF08FA37}"/>
          </ac:picMkLst>
        </pc:picChg>
        <pc:picChg chg="add del mod modCrop">
          <ac:chgData name="Harsh Upadhyay" userId="62929a19fb9e4e92" providerId="LiveId" clId="{B3791EB1-8EA5-4F38-8A9F-62201E0DE08C}" dt="2021-03-26T04:21:06.593" v="2802" actId="478"/>
          <ac:picMkLst>
            <pc:docMk/>
            <pc:sldMk cId="0" sldId="272"/>
            <ac:picMk id="8" creationId="{A8510C27-F5A8-4B16-8443-CDC2E6830956}"/>
          </ac:picMkLst>
        </pc:picChg>
        <pc:picChg chg="add mod modCrop">
          <ac:chgData name="Harsh Upadhyay" userId="62929a19fb9e4e92" providerId="LiveId" clId="{B3791EB1-8EA5-4F38-8A9F-62201E0DE08C}" dt="2021-03-26T04:16:48.029" v="2661" actId="1076"/>
          <ac:picMkLst>
            <pc:docMk/>
            <pc:sldMk cId="0" sldId="272"/>
            <ac:picMk id="10" creationId="{F9103CE1-B7E9-4E85-BB24-ACE4DB1BA480}"/>
          </ac:picMkLst>
        </pc:picChg>
        <pc:picChg chg="add mod ord modCrop">
          <ac:chgData name="Harsh Upadhyay" userId="62929a19fb9e4e92" providerId="LiveId" clId="{B3791EB1-8EA5-4F38-8A9F-62201E0DE08C}" dt="2021-03-26T04:21:54.459" v="2814" actId="167"/>
          <ac:picMkLst>
            <pc:docMk/>
            <pc:sldMk cId="0" sldId="272"/>
            <ac:picMk id="16" creationId="{51D30A04-4BF3-49B5-AA12-A7C709CFB8F2}"/>
          </ac:picMkLst>
        </pc:picChg>
      </pc:sldChg>
      <pc:sldChg chg="modSp mod">
        <pc:chgData name="Harsh Upadhyay" userId="62929a19fb9e4e92" providerId="LiveId" clId="{B3791EB1-8EA5-4F38-8A9F-62201E0DE08C}" dt="2021-03-25T20:10:23.167" v="2609" actId="20577"/>
        <pc:sldMkLst>
          <pc:docMk/>
          <pc:sldMk cId="0" sldId="277"/>
        </pc:sldMkLst>
        <pc:graphicFrameChg chg="mod modGraphic">
          <ac:chgData name="Harsh Upadhyay" userId="62929a19fb9e4e92" providerId="LiveId" clId="{B3791EB1-8EA5-4F38-8A9F-62201E0DE08C}" dt="2021-03-25T20:10:23.167" v="2609" actId="20577"/>
          <ac:graphicFrameMkLst>
            <pc:docMk/>
            <pc:sldMk cId="0" sldId="277"/>
            <ac:graphicFrameMk id="208" creationId="{00000000-0000-0000-0000-000000000000}"/>
          </ac:graphicFrameMkLst>
        </pc:graphicFrameChg>
      </pc:sldChg>
      <pc:sldChg chg="addSp delSp modSp mod">
        <pc:chgData name="Harsh Upadhyay" userId="62929a19fb9e4e92" providerId="LiveId" clId="{B3791EB1-8EA5-4F38-8A9F-62201E0DE08C}" dt="2021-03-26T05:01:43.143" v="3517" actId="20577"/>
        <pc:sldMkLst>
          <pc:docMk/>
          <pc:sldMk cId="0" sldId="278"/>
        </pc:sldMkLst>
        <pc:spChg chg="mod">
          <ac:chgData name="Harsh Upadhyay" userId="62929a19fb9e4e92" providerId="LiveId" clId="{B3791EB1-8EA5-4F38-8A9F-62201E0DE08C}" dt="2021-03-26T05:01:43.143" v="3517" actId="20577"/>
          <ac:spMkLst>
            <pc:docMk/>
            <pc:sldMk cId="0" sldId="278"/>
            <ac:spMk id="6" creationId="{45C5D9E3-90C4-4D51-9BF8-A1E9533F7CBD}"/>
          </ac:spMkLst>
        </pc:spChg>
        <pc:picChg chg="del">
          <ac:chgData name="Harsh Upadhyay" userId="62929a19fb9e4e92" providerId="LiveId" clId="{B3791EB1-8EA5-4F38-8A9F-62201E0DE08C}" dt="2021-03-25T20:08:40.926" v="2545" actId="478"/>
          <ac:picMkLst>
            <pc:docMk/>
            <pc:sldMk cId="0" sldId="278"/>
            <ac:picMk id="2" creationId="{5A92A977-1F12-4CFF-91D8-A86A1AD145A6}"/>
          </ac:picMkLst>
        </pc:picChg>
        <pc:picChg chg="add mod modCrop">
          <ac:chgData name="Harsh Upadhyay" userId="62929a19fb9e4e92" providerId="LiveId" clId="{B3791EB1-8EA5-4F38-8A9F-62201E0DE08C}" dt="2021-03-25T20:09:09.723" v="2551" actId="1076"/>
          <ac:picMkLst>
            <pc:docMk/>
            <pc:sldMk cId="0" sldId="278"/>
            <ac:picMk id="5" creationId="{E2D38303-59A8-48FC-8D9B-5D493A6F1D8F}"/>
          </ac:picMkLst>
        </pc:picChg>
      </pc:sldChg>
      <pc:sldChg chg="addSp delSp modSp mod">
        <pc:chgData name="Harsh Upadhyay" userId="62929a19fb9e4e92" providerId="LiveId" clId="{B3791EB1-8EA5-4F38-8A9F-62201E0DE08C}" dt="2021-03-26T04:55:02.424" v="3230" actId="20577"/>
        <pc:sldMkLst>
          <pc:docMk/>
          <pc:sldMk cId="0" sldId="279"/>
        </pc:sldMkLst>
        <pc:spChg chg="mod">
          <ac:chgData name="Harsh Upadhyay" userId="62929a19fb9e4e92" providerId="LiveId" clId="{B3791EB1-8EA5-4F38-8A9F-62201E0DE08C}" dt="2021-03-26T04:55:02.424" v="3230" actId="20577"/>
          <ac:spMkLst>
            <pc:docMk/>
            <pc:sldMk cId="0" sldId="279"/>
            <ac:spMk id="222" creationId="{00000000-0000-0000-0000-000000000000}"/>
          </ac:spMkLst>
        </pc:spChg>
        <pc:picChg chg="add del">
          <ac:chgData name="Harsh Upadhyay" userId="62929a19fb9e4e92" providerId="LiveId" clId="{B3791EB1-8EA5-4F38-8A9F-62201E0DE08C}" dt="2021-03-26T04:50:08.265" v="3135"/>
          <ac:picMkLst>
            <pc:docMk/>
            <pc:sldMk cId="0" sldId="279"/>
            <ac:picMk id="1026" creationId="{06D20445-3B3A-485C-AD65-EEF96D8ABA17}"/>
          </ac:picMkLst>
        </pc:picChg>
      </pc:sldChg>
      <pc:sldChg chg="addSp delSp modSp mod delDesignElem chgLayout">
        <pc:chgData name="Harsh Upadhyay" userId="62929a19fb9e4e92" providerId="LiveId" clId="{B3791EB1-8EA5-4F38-8A9F-62201E0DE08C}" dt="2021-03-26T04:56:16.548" v="3261" actId="20577"/>
        <pc:sldMkLst>
          <pc:docMk/>
          <pc:sldMk cId="3689101193" sldId="282"/>
        </pc:sldMkLst>
        <pc:spChg chg="add del mod">
          <ac:chgData name="Harsh Upadhyay" userId="62929a19fb9e4e92" providerId="LiveId" clId="{B3791EB1-8EA5-4F38-8A9F-62201E0DE08C}" dt="2021-03-25T18:37:15.182" v="2066" actId="6264"/>
          <ac:spMkLst>
            <pc:docMk/>
            <pc:sldMk cId="3689101193" sldId="282"/>
            <ac:spMk id="3" creationId="{9126A5BF-05D6-4F09-8E66-42A872785B71}"/>
          </ac:spMkLst>
        </pc:spChg>
        <pc:spChg chg="add del mod">
          <ac:chgData name="Harsh Upadhyay" userId="62929a19fb9e4e92" providerId="LiveId" clId="{B3791EB1-8EA5-4F38-8A9F-62201E0DE08C}" dt="2021-03-25T18:37:15.182" v="2066" actId="6264"/>
          <ac:spMkLst>
            <pc:docMk/>
            <pc:sldMk cId="3689101193" sldId="282"/>
            <ac:spMk id="4" creationId="{651C40CF-F6E5-4947-B3F1-6751CEDCF170}"/>
          </ac:spMkLst>
        </pc:spChg>
        <pc:spChg chg="add mod">
          <ac:chgData name="Harsh Upadhyay" userId="62929a19fb9e4e92" providerId="LiveId" clId="{B3791EB1-8EA5-4F38-8A9F-62201E0DE08C}" dt="2021-03-26T04:56:16.548" v="3261" actId="20577"/>
          <ac:spMkLst>
            <pc:docMk/>
            <pc:sldMk cId="3689101193" sldId="282"/>
            <ac:spMk id="5" creationId="{9A97479B-7C24-4A3B-9D96-D8B42DE2A2C1}"/>
          </ac:spMkLst>
        </pc:spChg>
        <pc:spChg chg="mod ord">
          <ac:chgData name="Harsh Upadhyay" userId="62929a19fb9e4e92" providerId="LiveId" clId="{B3791EB1-8EA5-4F38-8A9F-62201E0DE08C}" dt="2021-03-25T18:51:35.417" v="2217" actId="122"/>
          <ac:spMkLst>
            <pc:docMk/>
            <pc:sldMk cId="3689101193" sldId="282"/>
            <ac:spMk id="79" creationId="{00000000-0000-0000-0000-000000000000}"/>
          </ac:spMkLst>
        </pc:spChg>
        <pc:spChg chg="mod ord">
          <ac:chgData name="Harsh Upadhyay" userId="62929a19fb9e4e92" providerId="LiveId" clId="{B3791EB1-8EA5-4F38-8A9F-62201E0DE08C}" dt="2021-03-25T18:51:44.806" v="2236" actId="20577"/>
          <ac:spMkLst>
            <pc:docMk/>
            <pc:sldMk cId="3689101193" sldId="282"/>
            <ac:spMk id="80" creationId="{00000000-0000-0000-0000-000000000000}"/>
          </ac:spMkLst>
        </pc:spChg>
        <pc:spChg chg="del">
          <ac:chgData name="Harsh Upadhyay" userId="62929a19fb9e4e92" providerId="LiveId" clId="{B3791EB1-8EA5-4F38-8A9F-62201E0DE08C}" dt="2021-03-25T18:37:15.182" v="2066" actId="6264"/>
          <ac:spMkLst>
            <pc:docMk/>
            <pc:sldMk cId="3689101193" sldId="282"/>
            <ac:spMk id="85" creationId="{2B566528-1B12-4246-9431-5C2D7D081168}"/>
          </ac:spMkLst>
        </pc:spChg>
        <pc:spChg chg="del">
          <ac:chgData name="Harsh Upadhyay" userId="62929a19fb9e4e92" providerId="LiveId" clId="{B3791EB1-8EA5-4F38-8A9F-62201E0DE08C}" dt="2021-03-25T18:37:15.182" v="2066" actId="6264"/>
          <ac:spMkLst>
            <pc:docMk/>
            <pc:sldMk cId="3689101193" sldId="282"/>
            <ac:spMk id="87" creationId="{D3F51FEB-38FB-4F6C-9F7B-2F2AFAB65463}"/>
          </ac:spMkLst>
        </pc:spChg>
        <pc:spChg chg="del">
          <ac:chgData name="Harsh Upadhyay" userId="62929a19fb9e4e92" providerId="LiveId" clId="{B3791EB1-8EA5-4F38-8A9F-62201E0DE08C}" dt="2021-03-25T18:37:15.182" v="2066" actId="6264"/>
          <ac:spMkLst>
            <pc:docMk/>
            <pc:sldMk cId="3689101193" sldId="282"/>
            <ac:spMk id="89" creationId="{1E547BA6-BAE0-43BB-A7CA-60F69CE252F0}"/>
          </ac:spMkLst>
        </pc:spChg>
        <pc:grpChg chg="del">
          <ac:chgData name="Harsh Upadhyay" userId="62929a19fb9e4e92" providerId="LiveId" clId="{B3791EB1-8EA5-4F38-8A9F-62201E0DE08C}" dt="2021-03-25T18:37:15.182" v="2066" actId="6264"/>
          <ac:grpSpMkLst>
            <pc:docMk/>
            <pc:sldMk cId="3689101193" sldId="282"/>
            <ac:grpSpMk id="91" creationId="{15CBE6EC-46EF-45D9-8E16-DCDC5917CA31}"/>
          </ac:grpSpMkLst>
        </pc:grpChg>
      </pc:sldChg>
      <pc:sldChg chg="addSp delSp modSp del mod chgLayout">
        <pc:chgData name="Harsh Upadhyay" userId="62929a19fb9e4e92" providerId="LiveId" clId="{B3791EB1-8EA5-4F38-8A9F-62201E0DE08C}" dt="2021-03-25T18:53:32.517" v="2256" actId="47"/>
        <pc:sldMkLst>
          <pc:docMk/>
          <pc:sldMk cId="2156042211" sldId="283"/>
        </pc:sldMkLst>
        <pc:spChg chg="add del mod">
          <ac:chgData name="Harsh Upadhyay" userId="62929a19fb9e4e92" providerId="LiveId" clId="{B3791EB1-8EA5-4F38-8A9F-62201E0DE08C}" dt="2021-03-25T18:37:36.445" v="2072" actId="6264"/>
          <ac:spMkLst>
            <pc:docMk/>
            <pc:sldMk cId="2156042211" sldId="283"/>
            <ac:spMk id="4" creationId="{E56700E9-06BB-4B50-9A2D-BE880E10AEDB}"/>
          </ac:spMkLst>
        </pc:spChg>
        <pc:spChg chg="add del mod">
          <ac:chgData name="Harsh Upadhyay" userId="62929a19fb9e4e92" providerId="LiveId" clId="{B3791EB1-8EA5-4F38-8A9F-62201E0DE08C}" dt="2021-03-25T18:37:36.445" v="2072" actId="6264"/>
          <ac:spMkLst>
            <pc:docMk/>
            <pc:sldMk cId="2156042211" sldId="283"/>
            <ac:spMk id="5" creationId="{AE94DFFD-0A92-44CE-B302-A34224E1E4EA}"/>
          </ac:spMkLst>
        </pc:spChg>
        <pc:spChg chg="del">
          <ac:chgData name="Harsh Upadhyay" userId="62929a19fb9e4e92" providerId="LiveId" clId="{B3791EB1-8EA5-4F38-8A9F-62201E0DE08C}" dt="2021-03-25T18:47:13.177" v="2126" actId="478"/>
          <ac:spMkLst>
            <pc:docMk/>
            <pc:sldMk cId="2156042211" sldId="283"/>
            <ac:spMk id="6" creationId="{1686EB40-6399-436C-B920-9DE6DD64D452}"/>
          </ac:spMkLst>
        </pc:spChg>
        <pc:spChg chg="add mod">
          <ac:chgData name="Harsh Upadhyay" userId="62929a19fb9e4e92" providerId="LiveId" clId="{B3791EB1-8EA5-4F38-8A9F-62201E0DE08C}" dt="2021-03-25T18:38:49.872" v="2085" actId="27636"/>
          <ac:spMkLst>
            <pc:docMk/>
            <pc:sldMk cId="2156042211" sldId="283"/>
            <ac:spMk id="8" creationId="{1626ADED-F828-4666-9FB7-4F9717566545}"/>
          </ac:spMkLst>
        </pc:spChg>
        <pc:spChg chg="del mod ord">
          <ac:chgData name="Harsh Upadhyay" userId="62929a19fb9e4e92" providerId="LiveId" clId="{B3791EB1-8EA5-4F38-8A9F-62201E0DE08C}" dt="2021-03-25T18:38:35.860" v="2080" actId="478"/>
          <ac:spMkLst>
            <pc:docMk/>
            <pc:sldMk cId="2156042211" sldId="283"/>
            <ac:spMk id="79" creationId="{00000000-0000-0000-0000-000000000000}"/>
          </ac:spMkLst>
        </pc:spChg>
        <pc:spChg chg="mod ord">
          <ac:chgData name="Harsh Upadhyay" userId="62929a19fb9e4e92" providerId="LiveId" clId="{B3791EB1-8EA5-4F38-8A9F-62201E0DE08C}" dt="2021-03-25T18:38:32.524" v="2079" actId="255"/>
          <ac:spMkLst>
            <pc:docMk/>
            <pc:sldMk cId="2156042211" sldId="283"/>
            <ac:spMk id="80" creationId="{00000000-0000-0000-0000-000000000000}"/>
          </ac:spMkLst>
        </pc:spChg>
        <pc:picChg chg="mod">
          <ac:chgData name="Harsh Upadhyay" userId="62929a19fb9e4e92" providerId="LiveId" clId="{B3791EB1-8EA5-4F38-8A9F-62201E0DE08C}" dt="2021-03-25T13:05:32.168" v="1582" actId="1076"/>
          <ac:picMkLst>
            <pc:docMk/>
            <pc:sldMk cId="2156042211" sldId="283"/>
            <ac:picMk id="3" creationId="{35327DFC-FFF0-4405-A2BF-8D609728EA18}"/>
          </ac:picMkLst>
        </pc:picChg>
      </pc:sldChg>
      <pc:sldChg chg="addSp delSp modSp add del mod delDesignElem chgLayout">
        <pc:chgData name="Harsh Upadhyay" userId="62929a19fb9e4e92" providerId="LiveId" clId="{B3791EB1-8EA5-4F38-8A9F-62201E0DE08C}" dt="2021-03-25T18:50:10.648" v="2168" actId="47"/>
        <pc:sldMkLst>
          <pc:docMk/>
          <pc:sldMk cId="113824724" sldId="286"/>
        </pc:sldMkLst>
        <pc:spChg chg="mod">
          <ac:chgData name="Harsh Upadhyay" userId="62929a19fb9e4e92" providerId="LiveId" clId="{B3791EB1-8EA5-4F38-8A9F-62201E0DE08C}" dt="2021-03-25T18:43:22.220" v="2114" actId="14100"/>
          <ac:spMkLst>
            <pc:docMk/>
            <pc:sldMk cId="113824724" sldId="286"/>
            <ac:spMk id="3" creationId="{976CA6BD-F877-4040-BCF8-762837DBDFA7}"/>
          </ac:spMkLst>
        </pc:spChg>
        <pc:spChg chg="add del mod">
          <ac:chgData name="Harsh Upadhyay" userId="62929a19fb9e4e92" providerId="LiveId" clId="{B3791EB1-8EA5-4F38-8A9F-62201E0DE08C}" dt="2021-03-25T18:36:06.889" v="2056" actId="6264"/>
          <ac:spMkLst>
            <pc:docMk/>
            <pc:sldMk cId="113824724" sldId="286"/>
            <ac:spMk id="4" creationId="{58FF671B-31C6-49EF-BFFB-ECC6D99AD8D0}"/>
          </ac:spMkLst>
        </pc:spChg>
        <pc:spChg chg="add del mod">
          <ac:chgData name="Harsh Upadhyay" userId="62929a19fb9e4e92" providerId="LiveId" clId="{B3791EB1-8EA5-4F38-8A9F-62201E0DE08C}" dt="2021-03-25T18:36:06.889" v="2056" actId="6264"/>
          <ac:spMkLst>
            <pc:docMk/>
            <pc:sldMk cId="113824724" sldId="286"/>
            <ac:spMk id="5" creationId="{663A4FA1-7EEF-458C-917B-6BFA88909764}"/>
          </ac:spMkLst>
        </pc:spChg>
        <pc:spChg chg="mod ord">
          <ac:chgData name="Harsh Upadhyay" userId="62929a19fb9e4e92" providerId="LiveId" clId="{B3791EB1-8EA5-4F38-8A9F-62201E0DE08C}" dt="2021-03-25T18:36:06.889" v="2056" actId="6264"/>
          <ac:spMkLst>
            <pc:docMk/>
            <pc:sldMk cId="113824724" sldId="286"/>
            <ac:spMk id="72" creationId="{00000000-0000-0000-0000-000000000000}"/>
          </ac:spMkLst>
        </pc:spChg>
        <pc:spChg chg="mod ord">
          <ac:chgData name="Harsh Upadhyay" userId="62929a19fb9e4e92" providerId="LiveId" clId="{B3791EB1-8EA5-4F38-8A9F-62201E0DE08C}" dt="2021-03-25T18:45:08.538" v="2121" actId="21"/>
          <ac:spMkLst>
            <pc:docMk/>
            <pc:sldMk cId="113824724" sldId="286"/>
            <ac:spMk id="73" creationId="{00000000-0000-0000-0000-000000000000}"/>
          </ac:spMkLst>
        </pc:spChg>
        <pc:spChg chg="del">
          <ac:chgData name="Harsh Upadhyay" userId="62929a19fb9e4e92" providerId="LiveId" clId="{B3791EB1-8EA5-4F38-8A9F-62201E0DE08C}" dt="2021-03-25T18:36:06.889" v="2056" actId="6264"/>
          <ac:spMkLst>
            <pc:docMk/>
            <pc:sldMk cId="113824724" sldId="286"/>
            <ac:spMk id="79" creationId="{1A5ACB9A-B0E5-4B85-B616-BAAFCBF066AC}"/>
          </ac:spMkLst>
        </pc:spChg>
        <pc:spChg chg="del">
          <ac:chgData name="Harsh Upadhyay" userId="62929a19fb9e4e92" providerId="LiveId" clId="{B3791EB1-8EA5-4F38-8A9F-62201E0DE08C}" dt="2021-03-25T18:36:06.889" v="2056" actId="6264"/>
          <ac:spMkLst>
            <pc:docMk/>
            <pc:sldMk cId="113824724" sldId="286"/>
            <ac:spMk id="85" creationId="{21CD0CBD-C727-43F9-BDFE-34D6D1A97D46}"/>
          </ac:spMkLst>
        </pc:spChg>
        <pc:grpChg chg="del">
          <ac:chgData name="Harsh Upadhyay" userId="62929a19fb9e4e92" providerId="LiveId" clId="{B3791EB1-8EA5-4F38-8A9F-62201E0DE08C}" dt="2021-03-25T18:36:06.889" v="2056" actId="6264"/>
          <ac:grpSpMkLst>
            <pc:docMk/>
            <pc:sldMk cId="113824724" sldId="286"/>
            <ac:grpSpMk id="83" creationId="{72E88C85-0C12-45AB-AB38-7DD8508C1CCB}"/>
          </ac:grpSpMkLst>
        </pc:grpChg>
        <pc:picChg chg="mod">
          <ac:chgData name="Harsh Upadhyay" userId="62929a19fb9e4e92" providerId="LiveId" clId="{B3791EB1-8EA5-4F38-8A9F-62201E0DE08C}" dt="2021-03-25T18:36:13.980" v="2058" actId="14100"/>
          <ac:picMkLst>
            <pc:docMk/>
            <pc:sldMk cId="113824724" sldId="286"/>
            <ac:picMk id="2" creationId="{16A933B7-3F80-4651-8346-6B7E34E44873}"/>
          </ac:picMkLst>
        </pc:picChg>
      </pc:sldChg>
      <pc:sldChg chg="modSp del mod">
        <pc:chgData name="Harsh Upadhyay" userId="62929a19fb9e4e92" providerId="LiveId" clId="{B3791EB1-8EA5-4F38-8A9F-62201E0DE08C}" dt="2021-03-25T08:54:12.482" v="1457" actId="47"/>
        <pc:sldMkLst>
          <pc:docMk/>
          <pc:sldMk cId="1616211892" sldId="287"/>
        </pc:sldMkLst>
        <pc:spChg chg="mod">
          <ac:chgData name="Harsh Upadhyay" userId="62929a19fb9e4e92" providerId="LiveId" clId="{B3791EB1-8EA5-4F38-8A9F-62201E0DE08C}" dt="2021-03-24T19:32:28.786" v="820" actId="20577"/>
          <ac:spMkLst>
            <pc:docMk/>
            <pc:sldMk cId="1616211892" sldId="287"/>
            <ac:spMk id="79" creationId="{00000000-0000-0000-0000-000000000000}"/>
          </ac:spMkLst>
        </pc:spChg>
      </pc:sldChg>
      <pc:sldChg chg="addSp delSp modSp del mod">
        <pc:chgData name="Harsh Upadhyay" userId="62929a19fb9e4e92" providerId="LiveId" clId="{B3791EB1-8EA5-4F38-8A9F-62201E0DE08C}" dt="2021-03-24T20:08:34.540" v="1310" actId="47"/>
        <pc:sldMkLst>
          <pc:docMk/>
          <pc:sldMk cId="3908661289" sldId="288"/>
        </pc:sldMkLst>
        <pc:spChg chg="add del">
          <ac:chgData name="Harsh Upadhyay" userId="62929a19fb9e4e92" providerId="LiveId" clId="{B3791EB1-8EA5-4F38-8A9F-62201E0DE08C}" dt="2021-03-24T20:00:59.817" v="1232" actId="478"/>
          <ac:spMkLst>
            <pc:docMk/>
            <pc:sldMk cId="3908661289" sldId="288"/>
            <ac:spMk id="5" creationId="{8E11490D-472D-4EB4-B665-41F4B89CD1F4}"/>
          </ac:spMkLst>
        </pc:spChg>
        <pc:spChg chg="mod">
          <ac:chgData name="Harsh Upadhyay" userId="62929a19fb9e4e92" providerId="LiveId" clId="{B3791EB1-8EA5-4F38-8A9F-62201E0DE08C}" dt="2021-03-24T19:31:42.699" v="785" actId="20577"/>
          <ac:spMkLst>
            <pc:docMk/>
            <pc:sldMk cId="3908661289" sldId="288"/>
            <ac:spMk id="72" creationId="{00000000-0000-0000-0000-000000000000}"/>
          </ac:spMkLst>
        </pc:spChg>
        <pc:spChg chg="mod">
          <ac:chgData name="Harsh Upadhyay" userId="62929a19fb9e4e92" providerId="LiveId" clId="{B3791EB1-8EA5-4F38-8A9F-62201E0DE08C}" dt="2021-03-24T19:31:57.961" v="786" actId="20577"/>
          <ac:spMkLst>
            <pc:docMk/>
            <pc:sldMk cId="3908661289" sldId="288"/>
            <ac:spMk id="73" creationId="{00000000-0000-0000-0000-000000000000}"/>
          </ac:spMkLst>
        </pc:spChg>
      </pc:sldChg>
      <pc:sldChg chg="addSp delSp modSp mod delDesignElem chgLayout">
        <pc:chgData name="Harsh Upadhyay" userId="62929a19fb9e4e92" providerId="LiveId" clId="{B3791EB1-8EA5-4F38-8A9F-62201E0DE08C}" dt="2021-03-26T04:52:21.206" v="3198" actId="20577"/>
        <pc:sldMkLst>
          <pc:docMk/>
          <pc:sldMk cId="1967180961" sldId="289"/>
        </pc:sldMkLst>
        <pc:spChg chg="add del mod">
          <ac:chgData name="Harsh Upadhyay" userId="62929a19fb9e4e92" providerId="LiveId" clId="{B3791EB1-8EA5-4F38-8A9F-62201E0DE08C}" dt="2021-03-25T18:35:24.435" v="2048" actId="6264"/>
          <ac:spMkLst>
            <pc:docMk/>
            <pc:sldMk cId="1967180961" sldId="289"/>
            <ac:spMk id="4" creationId="{697BC41B-F84B-49E5-80C8-7774DCA02FD5}"/>
          </ac:spMkLst>
        </pc:spChg>
        <pc:spChg chg="add del mod">
          <ac:chgData name="Harsh Upadhyay" userId="62929a19fb9e4e92" providerId="LiveId" clId="{B3791EB1-8EA5-4F38-8A9F-62201E0DE08C}" dt="2021-03-25T18:35:24.435" v="2048" actId="6264"/>
          <ac:spMkLst>
            <pc:docMk/>
            <pc:sldMk cId="1967180961" sldId="289"/>
            <ac:spMk id="5" creationId="{F3B4539B-3A40-49C2-A738-93E292CA2E88}"/>
          </ac:spMkLst>
        </pc:spChg>
        <pc:spChg chg="add mod">
          <ac:chgData name="Harsh Upadhyay" userId="62929a19fb9e4e92" providerId="LiveId" clId="{B3791EB1-8EA5-4F38-8A9F-62201E0DE08C}" dt="2021-03-26T04:51:46.924" v="3178" actId="20577"/>
          <ac:spMkLst>
            <pc:docMk/>
            <pc:sldMk cId="1967180961" sldId="289"/>
            <ac:spMk id="6" creationId="{597757FE-34A7-45D2-A644-BB06AA8B32D4}"/>
          </ac:spMkLst>
        </pc:spChg>
        <pc:spChg chg="del">
          <ac:chgData name="Harsh Upadhyay" userId="62929a19fb9e4e92" providerId="LiveId" clId="{B3791EB1-8EA5-4F38-8A9F-62201E0DE08C}" dt="2021-03-25T09:13:21.529" v="1522" actId="478"/>
          <ac:spMkLst>
            <pc:docMk/>
            <pc:sldMk cId="1967180961" sldId="289"/>
            <ac:spMk id="7" creationId="{EB12D3DE-84CE-4FF9-8F74-C19AD42CD59C}"/>
          </ac:spMkLst>
        </pc:spChg>
        <pc:spChg chg="add mod">
          <ac:chgData name="Harsh Upadhyay" userId="62929a19fb9e4e92" providerId="LiveId" clId="{B3791EB1-8EA5-4F38-8A9F-62201E0DE08C}" dt="2021-03-26T04:52:21.206" v="3198" actId="20577"/>
          <ac:spMkLst>
            <pc:docMk/>
            <pc:sldMk cId="1967180961" sldId="289"/>
            <ac:spMk id="7" creationId="{F9446633-E2E8-4A90-BD26-BDABE68B90CA}"/>
          </ac:spMkLst>
        </pc:spChg>
        <pc:spChg chg="mod ord">
          <ac:chgData name="Harsh Upadhyay" userId="62929a19fb9e4e92" providerId="LiveId" clId="{B3791EB1-8EA5-4F38-8A9F-62201E0DE08C}" dt="2021-03-25T18:48:25.332" v="2143" actId="1076"/>
          <ac:spMkLst>
            <pc:docMk/>
            <pc:sldMk cId="1967180961" sldId="289"/>
            <ac:spMk id="79" creationId="{00000000-0000-0000-0000-000000000000}"/>
          </ac:spMkLst>
        </pc:spChg>
        <pc:spChg chg="mod ord">
          <ac:chgData name="Harsh Upadhyay" userId="62929a19fb9e4e92" providerId="LiveId" clId="{B3791EB1-8EA5-4F38-8A9F-62201E0DE08C}" dt="2021-03-25T18:49:41.089" v="2167" actId="15"/>
          <ac:spMkLst>
            <pc:docMk/>
            <pc:sldMk cId="1967180961" sldId="289"/>
            <ac:spMk id="80" creationId="{00000000-0000-0000-0000-000000000000}"/>
          </ac:spMkLst>
        </pc:spChg>
        <pc:spChg chg="del">
          <ac:chgData name="Harsh Upadhyay" userId="62929a19fb9e4e92" providerId="LiveId" clId="{B3791EB1-8EA5-4F38-8A9F-62201E0DE08C}" dt="2021-03-25T18:35:24.435" v="2048" actId="6264"/>
          <ac:spMkLst>
            <pc:docMk/>
            <pc:sldMk cId="1967180961" sldId="289"/>
            <ac:spMk id="85" creationId="{2550BE34-C2B8-49B8-8519-67A8CAD51AE9}"/>
          </ac:spMkLst>
        </pc:spChg>
        <pc:spChg chg="del">
          <ac:chgData name="Harsh Upadhyay" userId="62929a19fb9e4e92" providerId="LiveId" clId="{B3791EB1-8EA5-4F38-8A9F-62201E0DE08C}" dt="2021-03-25T18:35:24.435" v="2048" actId="6264"/>
          <ac:spMkLst>
            <pc:docMk/>
            <pc:sldMk cId="1967180961" sldId="289"/>
            <ac:spMk id="87" creationId="{A7457DD9-5A45-400A-AB4B-4B4EDECA25F1}"/>
          </ac:spMkLst>
        </pc:spChg>
        <pc:spChg chg="del">
          <ac:chgData name="Harsh Upadhyay" userId="62929a19fb9e4e92" providerId="LiveId" clId="{B3791EB1-8EA5-4F38-8A9F-62201E0DE08C}" dt="2021-03-25T18:35:24.435" v="2048" actId="6264"/>
          <ac:spMkLst>
            <pc:docMk/>
            <pc:sldMk cId="1967180961" sldId="289"/>
            <ac:spMk id="89" creationId="{441CF7D6-A660-431A-B0BB-140A0D5556B6}"/>
          </ac:spMkLst>
        </pc:spChg>
        <pc:spChg chg="del">
          <ac:chgData name="Harsh Upadhyay" userId="62929a19fb9e4e92" providerId="LiveId" clId="{B3791EB1-8EA5-4F38-8A9F-62201E0DE08C}" dt="2021-03-25T18:35:24.435" v="2048" actId="6264"/>
          <ac:spMkLst>
            <pc:docMk/>
            <pc:sldMk cId="1967180961" sldId="289"/>
            <ac:spMk id="91" creationId="{0570A85B-3810-4F95-97B0-CBF4CCDB381C}"/>
          </ac:spMkLst>
        </pc:spChg>
        <pc:picChg chg="add mod">
          <ac:chgData name="Harsh Upadhyay" userId="62929a19fb9e4e92" providerId="LiveId" clId="{B3791EB1-8EA5-4F38-8A9F-62201E0DE08C}" dt="2021-03-26T04:51:15.245" v="3147" actId="1076"/>
          <ac:picMkLst>
            <pc:docMk/>
            <pc:sldMk cId="1967180961" sldId="289"/>
            <ac:picMk id="3" creationId="{E1067060-7F93-4C40-A502-1F4A5E3E3C68}"/>
          </ac:picMkLst>
        </pc:picChg>
        <pc:picChg chg="add mod">
          <ac:chgData name="Harsh Upadhyay" userId="62929a19fb9e4e92" providerId="LiveId" clId="{B3791EB1-8EA5-4F38-8A9F-62201E0DE08C}" dt="2021-03-26T04:51:19.935" v="3149" actId="1076"/>
          <ac:picMkLst>
            <pc:docMk/>
            <pc:sldMk cId="1967180961" sldId="289"/>
            <ac:picMk id="5" creationId="{EF5D077B-7BB1-42F9-ACF4-3936DE11909C}"/>
          </ac:picMkLst>
        </pc:picChg>
        <pc:picChg chg="del">
          <ac:chgData name="Harsh Upadhyay" userId="62929a19fb9e4e92" providerId="LiveId" clId="{B3791EB1-8EA5-4F38-8A9F-62201E0DE08C}" dt="2021-03-25T09:13:17.707" v="1521" actId="478"/>
          <ac:picMkLst>
            <pc:docMk/>
            <pc:sldMk cId="1967180961" sldId="289"/>
            <ac:picMk id="8" creationId="{7AA85CC9-CDF8-4040-BD45-9032BC48D1F7}"/>
          </ac:picMkLst>
        </pc:picChg>
      </pc:sldChg>
      <pc:sldChg chg="modSp mod">
        <pc:chgData name="Harsh Upadhyay" userId="62929a19fb9e4e92" providerId="LiveId" clId="{B3791EB1-8EA5-4F38-8A9F-62201E0DE08C}" dt="2021-03-25T18:40:42.112" v="2091" actId="15"/>
        <pc:sldMkLst>
          <pc:docMk/>
          <pc:sldMk cId="684269004" sldId="291"/>
        </pc:sldMkLst>
        <pc:spChg chg="mod">
          <ac:chgData name="Harsh Upadhyay" userId="62929a19fb9e4e92" providerId="LiveId" clId="{B3791EB1-8EA5-4F38-8A9F-62201E0DE08C}" dt="2021-03-25T18:40:42.112" v="2091" actId="15"/>
          <ac:spMkLst>
            <pc:docMk/>
            <pc:sldMk cId="684269004" sldId="291"/>
            <ac:spMk id="66" creationId="{00000000-0000-0000-0000-000000000000}"/>
          </ac:spMkLst>
        </pc:spChg>
      </pc:sldChg>
      <pc:sldChg chg="modSp mod">
        <pc:chgData name="Harsh Upadhyay" userId="62929a19fb9e4e92" providerId="LiveId" clId="{B3791EB1-8EA5-4F38-8A9F-62201E0DE08C}" dt="2021-03-25T18:41:26.005" v="2095" actId="255"/>
        <pc:sldMkLst>
          <pc:docMk/>
          <pc:sldMk cId="1531076127" sldId="293"/>
        </pc:sldMkLst>
        <pc:spChg chg="mod">
          <ac:chgData name="Harsh Upadhyay" userId="62929a19fb9e4e92" providerId="LiveId" clId="{B3791EB1-8EA5-4F38-8A9F-62201E0DE08C}" dt="2021-03-25T18:41:26.005" v="2095" actId="255"/>
          <ac:spMkLst>
            <pc:docMk/>
            <pc:sldMk cId="1531076127" sldId="293"/>
            <ac:spMk id="73" creationId="{00000000-0000-0000-0000-000000000000}"/>
          </ac:spMkLst>
        </pc:spChg>
      </pc:sldChg>
      <pc:sldChg chg="addSp modSp mod ord">
        <pc:chgData name="Harsh Upadhyay" userId="62929a19fb9e4e92" providerId="LiveId" clId="{B3791EB1-8EA5-4F38-8A9F-62201E0DE08C}" dt="2021-03-26T04:59:30.775" v="3376" actId="20577"/>
        <pc:sldMkLst>
          <pc:docMk/>
          <pc:sldMk cId="2611874182" sldId="294"/>
        </pc:sldMkLst>
        <pc:spChg chg="mod">
          <ac:chgData name="Harsh Upadhyay" userId="62929a19fb9e4e92" providerId="LiveId" clId="{B3791EB1-8EA5-4F38-8A9F-62201E0DE08C}" dt="2021-03-26T04:58:10.022" v="3265" actId="20577"/>
          <ac:spMkLst>
            <pc:docMk/>
            <pc:sldMk cId="2611874182" sldId="294"/>
            <ac:spMk id="3" creationId="{7A9F7732-F5B5-4326-A1FF-5C1F232121A6}"/>
          </ac:spMkLst>
        </pc:spChg>
        <pc:spChg chg="add mod">
          <ac:chgData name="Harsh Upadhyay" userId="62929a19fb9e4e92" providerId="LiveId" clId="{B3791EB1-8EA5-4F38-8A9F-62201E0DE08C}" dt="2021-03-26T04:58:48.357" v="3315" actId="20577"/>
          <ac:spMkLst>
            <pc:docMk/>
            <pc:sldMk cId="2611874182" sldId="294"/>
            <ac:spMk id="8" creationId="{AB01B54A-E264-4233-95D7-9EDB79184CAC}"/>
          </ac:spMkLst>
        </pc:spChg>
        <pc:spChg chg="add mod">
          <ac:chgData name="Harsh Upadhyay" userId="62929a19fb9e4e92" providerId="LiveId" clId="{B3791EB1-8EA5-4F38-8A9F-62201E0DE08C}" dt="2021-03-26T04:59:30.775" v="3376" actId="20577"/>
          <ac:spMkLst>
            <pc:docMk/>
            <pc:sldMk cId="2611874182" sldId="294"/>
            <ac:spMk id="9" creationId="{E07A9CA7-0D69-4D5B-83A2-08E7BF6D8C0F}"/>
          </ac:spMkLst>
        </pc:spChg>
        <pc:picChg chg="mod">
          <ac:chgData name="Harsh Upadhyay" userId="62929a19fb9e4e92" providerId="LiveId" clId="{B3791EB1-8EA5-4F38-8A9F-62201E0DE08C}" dt="2021-03-25T18:53:15.809" v="2255" actId="1076"/>
          <ac:picMkLst>
            <pc:docMk/>
            <pc:sldMk cId="2611874182" sldId="294"/>
            <ac:picMk id="4" creationId="{59545E9A-ACFA-43BB-90FB-D5DFA7CF5146}"/>
          </ac:picMkLst>
        </pc:picChg>
        <pc:picChg chg="mod">
          <ac:chgData name="Harsh Upadhyay" userId="62929a19fb9e4e92" providerId="LiveId" clId="{B3791EB1-8EA5-4F38-8A9F-62201E0DE08C}" dt="2021-03-26T04:58:17.080" v="3266" actId="1076"/>
          <ac:picMkLst>
            <pc:docMk/>
            <pc:sldMk cId="2611874182" sldId="294"/>
            <ac:picMk id="5" creationId="{8A7FE831-62FA-4FFD-A274-2598A5C70121}"/>
          </ac:picMkLst>
        </pc:picChg>
      </pc:sldChg>
      <pc:sldChg chg="modSp del mod">
        <pc:chgData name="Harsh Upadhyay" userId="62929a19fb9e4e92" providerId="LiveId" clId="{B3791EB1-8EA5-4F38-8A9F-62201E0DE08C}" dt="2021-03-25T18:56:38.319" v="2365" actId="47"/>
        <pc:sldMkLst>
          <pc:docMk/>
          <pc:sldMk cId="2101496124" sldId="295"/>
        </pc:sldMkLst>
        <pc:spChg chg="mod">
          <ac:chgData name="Harsh Upadhyay" userId="62929a19fb9e4e92" providerId="LiveId" clId="{B3791EB1-8EA5-4F38-8A9F-62201E0DE08C}" dt="2021-03-25T18:55:14.495" v="2336" actId="1076"/>
          <ac:spMkLst>
            <pc:docMk/>
            <pc:sldMk cId="2101496124" sldId="295"/>
            <ac:spMk id="3" creationId="{7A9F7732-F5B5-4326-A1FF-5C1F232121A6}"/>
          </ac:spMkLst>
        </pc:spChg>
      </pc:sldChg>
      <pc:sldChg chg="modSp mod">
        <pc:chgData name="Harsh Upadhyay" userId="62929a19fb9e4e92" providerId="LiveId" clId="{B3791EB1-8EA5-4F38-8A9F-62201E0DE08C}" dt="2021-03-26T05:26:51.262" v="3612" actId="20577"/>
        <pc:sldMkLst>
          <pc:docMk/>
          <pc:sldMk cId="2531876194" sldId="298"/>
        </pc:sldMkLst>
        <pc:spChg chg="mod">
          <ac:chgData name="Harsh Upadhyay" userId="62929a19fb9e4e92" providerId="LiveId" clId="{B3791EB1-8EA5-4F38-8A9F-62201E0DE08C}" dt="2021-03-24T13:23:25.049" v="65" actId="122"/>
          <ac:spMkLst>
            <pc:docMk/>
            <pc:sldMk cId="2531876194" sldId="298"/>
            <ac:spMk id="2" creationId="{DF08BF0C-CA82-471F-BEC7-AE1E52CD9F9E}"/>
          </ac:spMkLst>
        </pc:spChg>
        <pc:spChg chg="mod">
          <ac:chgData name="Harsh Upadhyay" userId="62929a19fb9e4e92" providerId="LiveId" clId="{B3791EB1-8EA5-4F38-8A9F-62201E0DE08C}" dt="2021-03-24T13:22:39.425" v="27" actId="20577"/>
          <ac:spMkLst>
            <pc:docMk/>
            <pc:sldMk cId="2531876194" sldId="298"/>
            <ac:spMk id="3" creationId="{FBCD9B0C-C22F-4156-A74E-29E21AF2A525}"/>
          </ac:spMkLst>
        </pc:spChg>
        <pc:spChg chg="mod">
          <ac:chgData name="Harsh Upadhyay" userId="62929a19fb9e4e92" providerId="LiveId" clId="{B3791EB1-8EA5-4F38-8A9F-62201E0DE08C}" dt="2021-03-26T05:26:51.262" v="3612" actId="20577"/>
          <ac:spMkLst>
            <pc:docMk/>
            <pc:sldMk cId="2531876194" sldId="298"/>
            <ac:spMk id="4" creationId="{7FA88289-9709-4BEF-8B01-317F59EEA32C}"/>
          </ac:spMkLst>
        </pc:spChg>
        <pc:spChg chg="mod">
          <ac:chgData name="Harsh Upadhyay" userId="62929a19fb9e4e92" providerId="LiveId" clId="{B3791EB1-8EA5-4F38-8A9F-62201E0DE08C}" dt="2021-03-24T13:21:06.825" v="1" actId="20577"/>
          <ac:spMkLst>
            <pc:docMk/>
            <pc:sldMk cId="2531876194" sldId="298"/>
            <ac:spMk id="5" creationId="{976FBA2A-7A19-4946-B4A0-FD2E96BAAA5B}"/>
          </ac:spMkLst>
        </pc:spChg>
      </pc:sldChg>
      <pc:sldChg chg="new del">
        <pc:chgData name="Harsh Upadhyay" userId="62929a19fb9e4e92" providerId="LiveId" clId="{B3791EB1-8EA5-4F38-8A9F-62201E0DE08C}" dt="2021-03-24T19:32:44.694" v="823" actId="47"/>
        <pc:sldMkLst>
          <pc:docMk/>
          <pc:sldMk cId="2140378764" sldId="299"/>
        </pc:sldMkLst>
      </pc:sldChg>
      <pc:sldChg chg="addSp delSp modSp add mod delDesignElem chgLayout">
        <pc:chgData name="Harsh Upadhyay" userId="62929a19fb9e4e92" providerId="LiveId" clId="{B3791EB1-8EA5-4F38-8A9F-62201E0DE08C}" dt="2021-03-26T04:55:55.879" v="3253" actId="20577"/>
        <pc:sldMkLst>
          <pc:docMk/>
          <pc:sldMk cId="402135478" sldId="300"/>
        </pc:sldMkLst>
        <pc:spChg chg="del mod">
          <ac:chgData name="Harsh Upadhyay" userId="62929a19fb9e4e92" providerId="LiveId" clId="{B3791EB1-8EA5-4F38-8A9F-62201E0DE08C}" dt="2021-03-26T04:55:13.404" v="3231" actId="478"/>
          <ac:spMkLst>
            <pc:docMk/>
            <pc:sldMk cId="402135478" sldId="300"/>
            <ac:spMk id="3" creationId="{A40F10DD-138E-414E-ACF0-ADE4350950EC}"/>
          </ac:spMkLst>
        </pc:spChg>
        <pc:spChg chg="add del mod">
          <ac:chgData name="Harsh Upadhyay" userId="62929a19fb9e4e92" providerId="LiveId" clId="{B3791EB1-8EA5-4F38-8A9F-62201E0DE08C}" dt="2021-03-25T18:36:23.878" v="2059" actId="6264"/>
          <ac:spMkLst>
            <pc:docMk/>
            <pc:sldMk cId="402135478" sldId="300"/>
            <ac:spMk id="4" creationId="{CDC8C62B-558F-4246-A7E0-3BEF0016BC2F}"/>
          </ac:spMkLst>
        </pc:spChg>
        <pc:spChg chg="add del mod">
          <ac:chgData name="Harsh Upadhyay" userId="62929a19fb9e4e92" providerId="LiveId" clId="{B3791EB1-8EA5-4F38-8A9F-62201E0DE08C}" dt="2021-03-25T18:36:23.878" v="2059" actId="6264"/>
          <ac:spMkLst>
            <pc:docMk/>
            <pc:sldMk cId="402135478" sldId="300"/>
            <ac:spMk id="5" creationId="{7F05A014-612F-431C-AF9C-0F0FC8670E38}"/>
          </ac:spMkLst>
        </pc:spChg>
        <pc:spChg chg="add mod">
          <ac:chgData name="Harsh Upadhyay" userId="62929a19fb9e4e92" providerId="LiveId" clId="{B3791EB1-8EA5-4F38-8A9F-62201E0DE08C}" dt="2021-03-26T04:55:55.879" v="3253" actId="20577"/>
          <ac:spMkLst>
            <pc:docMk/>
            <pc:sldMk cId="402135478" sldId="300"/>
            <ac:spMk id="6" creationId="{8DA37D71-FFE3-4407-BAE4-61DA503590A8}"/>
          </ac:spMkLst>
        </pc:spChg>
        <pc:spChg chg="del">
          <ac:chgData name="Harsh Upadhyay" userId="62929a19fb9e4e92" providerId="LiveId" clId="{B3791EB1-8EA5-4F38-8A9F-62201E0DE08C}" dt="2021-03-25T09:51:45.984" v="1581" actId="478"/>
          <ac:spMkLst>
            <pc:docMk/>
            <pc:sldMk cId="402135478" sldId="300"/>
            <ac:spMk id="6" creationId="{F3612B7C-3322-48A3-979C-576D71C4A0DC}"/>
          </ac:spMkLst>
        </pc:spChg>
        <pc:spChg chg="mod ord">
          <ac:chgData name="Harsh Upadhyay" userId="62929a19fb9e4e92" providerId="LiveId" clId="{B3791EB1-8EA5-4F38-8A9F-62201E0DE08C}" dt="2021-03-25T18:51:00.579" v="2175" actId="122"/>
          <ac:spMkLst>
            <pc:docMk/>
            <pc:sldMk cId="402135478" sldId="300"/>
            <ac:spMk id="79" creationId="{00000000-0000-0000-0000-000000000000}"/>
          </ac:spMkLst>
        </pc:spChg>
        <pc:spChg chg="mod ord">
          <ac:chgData name="Harsh Upadhyay" userId="62929a19fb9e4e92" providerId="LiveId" clId="{B3791EB1-8EA5-4F38-8A9F-62201E0DE08C}" dt="2021-03-25T18:50:53.216" v="2174" actId="20577"/>
          <ac:spMkLst>
            <pc:docMk/>
            <pc:sldMk cId="402135478" sldId="300"/>
            <ac:spMk id="80" creationId="{00000000-0000-0000-0000-000000000000}"/>
          </ac:spMkLst>
        </pc:spChg>
        <pc:spChg chg="del">
          <ac:chgData name="Harsh Upadhyay" userId="62929a19fb9e4e92" providerId="LiveId" clId="{B3791EB1-8EA5-4F38-8A9F-62201E0DE08C}" dt="2021-03-25T18:36:23.878" v="2059" actId="6264"/>
          <ac:spMkLst>
            <pc:docMk/>
            <pc:sldMk cId="402135478" sldId="300"/>
            <ac:spMk id="90" creationId="{5E39A796-BE83-48B1-B33F-35C4A32AAB57}"/>
          </ac:spMkLst>
        </pc:spChg>
        <pc:spChg chg="del">
          <ac:chgData name="Harsh Upadhyay" userId="62929a19fb9e4e92" providerId="LiveId" clId="{B3791EB1-8EA5-4F38-8A9F-62201E0DE08C}" dt="2021-03-25T18:36:23.878" v="2059" actId="6264"/>
          <ac:spMkLst>
            <pc:docMk/>
            <pc:sldMk cId="402135478" sldId="300"/>
            <ac:spMk id="92" creationId="{72F84B47-E267-4194-8194-831DB7B5547F}"/>
          </ac:spMkLst>
        </pc:spChg>
        <pc:picChg chg="mod">
          <ac:chgData name="Harsh Upadhyay" userId="62929a19fb9e4e92" providerId="LiveId" clId="{B3791EB1-8EA5-4F38-8A9F-62201E0DE08C}" dt="2021-03-25T18:50:46.772" v="2172" actId="1440"/>
          <ac:picMkLst>
            <pc:docMk/>
            <pc:sldMk cId="402135478" sldId="300"/>
            <ac:picMk id="2" creationId="{0A07094C-7A90-4A5D-8C8F-7562F0250EBC}"/>
          </ac:picMkLst>
        </pc:picChg>
        <pc:picChg chg="del">
          <ac:chgData name="Harsh Upadhyay" userId="62929a19fb9e4e92" providerId="LiveId" clId="{B3791EB1-8EA5-4F38-8A9F-62201E0DE08C}" dt="2021-03-25T09:43:38.729" v="1564" actId="478"/>
          <ac:picMkLst>
            <pc:docMk/>
            <pc:sldMk cId="402135478" sldId="300"/>
            <ac:picMk id="3" creationId="{3BA4ED18-C957-44FD-AC05-D487BC232F25}"/>
          </ac:picMkLst>
        </pc:picChg>
      </pc:sldChg>
      <pc:sldChg chg="addSp delSp modSp add mod delDesignElem chgLayout">
        <pc:chgData name="Harsh Upadhyay" userId="62929a19fb9e4e92" providerId="LiveId" clId="{B3791EB1-8EA5-4F38-8A9F-62201E0DE08C}" dt="2021-03-26T04:57:35.382" v="3262" actId="1440"/>
        <pc:sldMkLst>
          <pc:docMk/>
          <pc:sldMk cId="437664600" sldId="301"/>
        </pc:sldMkLst>
        <pc:spChg chg="add del mod">
          <ac:chgData name="Harsh Upadhyay" userId="62929a19fb9e4e92" providerId="LiveId" clId="{B3791EB1-8EA5-4F38-8A9F-62201E0DE08C}" dt="2021-03-25T18:35:15.911" v="2047" actId="6264"/>
          <ac:spMkLst>
            <pc:docMk/>
            <pc:sldMk cId="437664600" sldId="301"/>
            <ac:spMk id="2" creationId="{677EBCA5-7D64-452A-8115-0B14C9006DF0}"/>
          </ac:spMkLst>
        </pc:spChg>
        <pc:spChg chg="add del mod">
          <ac:chgData name="Harsh Upadhyay" userId="62929a19fb9e4e92" providerId="LiveId" clId="{B3791EB1-8EA5-4F38-8A9F-62201E0DE08C}" dt="2021-03-25T18:35:15.911" v="2047" actId="6264"/>
          <ac:spMkLst>
            <pc:docMk/>
            <pc:sldMk cId="437664600" sldId="301"/>
            <ac:spMk id="3" creationId="{DDB1E01E-EBE6-4812-9660-B2DA47797339}"/>
          </ac:spMkLst>
        </pc:spChg>
        <pc:spChg chg="add mod">
          <ac:chgData name="Harsh Upadhyay" userId="62929a19fb9e4e92" providerId="LiveId" clId="{B3791EB1-8EA5-4F38-8A9F-62201E0DE08C}" dt="2021-03-26T04:51:09.209" v="3146" actId="20577"/>
          <ac:spMkLst>
            <pc:docMk/>
            <pc:sldMk cId="437664600" sldId="301"/>
            <ac:spMk id="5" creationId="{52A02BAA-FD52-4D8B-A916-BA93AAA5A9C5}"/>
          </ac:spMkLst>
        </pc:spChg>
        <pc:spChg chg="mod ord">
          <ac:chgData name="Harsh Upadhyay" userId="62929a19fb9e4e92" providerId="LiveId" clId="{B3791EB1-8EA5-4F38-8A9F-62201E0DE08C}" dt="2021-03-25T18:35:15.911" v="2047" actId="6264"/>
          <ac:spMkLst>
            <pc:docMk/>
            <pc:sldMk cId="437664600" sldId="301"/>
            <ac:spMk id="65" creationId="{00000000-0000-0000-0000-000000000000}"/>
          </ac:spMkLst>
        </pc:spChg>
        <pc:spChg chg="mod ord">
          <ac:chgData name="Harsh Upadhyay" userId="62929a19fb9e4e92" providerId="LiveId" clId="{B3791EB1-8EA5-4F38-8A9F-62201E0DE08C}" dt="2021-03-25T18:41:54.426" v="2103" actId="20577"/>
          <ac:spMkLst>
            <pc:docMk/>
            <pc:sldMk cId="437664600" sldId="301"/>
            <ac:spMk id="66" creationId="{00000000-0000-0000-0000-000000000000}"/>
          </ac:spMkLst>
        </pc:spChg>
        <pc:spChg chg="del">
          <ac:chgData name="Harsh Upadhyay" userId="62929a19fb9e4e92" providerId="LiveId" clId="{B3791EB1-8EA5-4F38-8A9F-62201E0DE08C}" dt="2021-03-25T18:35:15.911" v="2047" actId="6264"/>
          <ac:spMkLst>
            <pc:docMk/>
            <pc:sldMk cId="437664600" sldId="301"/>
            <ac:spMk id="70" creationId="{8ED08A1D-4632-47AB-8832-C17BA008697E}"/>
          </ac:spMkLst>
        </pc:spChg>
        <pc:grpChg chg="del">
          <ac:chgData name="Harsh Upadhyay" userId="62929a19fb9e4e92" providerId="LiveId" clId="{B3791EB1-8EA5-4F38-8A9F-62201E0DE08C}" dt="2021-03-25T18:35:15.911" v="2047" actId="6264"/>
          <ac:grpSpMkLst>
            <pc:docMk/>
            <pc:sldMk cId="437664600" sldId="301"/>
            <ac:grpSpMk id="72" creationId="{0075437B-93A1-4A73-812B-C5030CC2FFCD}"/>
          </ac:grpSpMkLst>
        </pc:grpChg>
        <pc:picChg chg="add del mod">
          <ac:chgData name="Harsh Upadhyay" userId="62929a19fb9e4e92" providerId="LiveId" clId="{B3791EB1-8EA5-4F38-8A9F-62201E0DE08C}" dt="2021-03-26T04:50:14.320" v="3136" actId="478"/>
          <ac:picMkLst>
            <pc:docMk/>
            <pc:sldMk cId="437664600" sldId="301"/>
            <ac:picMk id="4" creationId="{C32B1359-18F4-4EA1-8B8A-41735D9BB24E}"/>
          </ac:picMkLst>
        </pc:picChg>
        <pc:picChg chg="add mod">
          <ac:chgData name="Harsh Upadhyay" userId="62929a19fb9e4e92" providerId="LiveId" clId="{B3791EB1-8EA5-4F38-8A9F-62201E0DE08C}" dt="2021-03-26T04:57:35.382" v="3262" actId="1440"/>
          <ac:picMkLst>
            <pc:docMk/>
            <pc:sldMk cId="437664600" sldId="301"/>
            <ac:picMk id="2050" creationId="{50B35F54-3666-40CD-9ACB-34F92734D945}"/>
          </ac:picMkLst>
        </pc:picChg>
      </pc:sldChg>
      <pc:sldChg chg="addSp delSp modSp mod ord">
        <pc:chgData name="Harsh Upadhyay" userId="62929a19fb9e4e92" providerId="LiveId" clId="{B3791EB1-8EA5-4F38-8A9F-62201E0DE08C}" dt="2021-03-26T05:00:22.799" v="3431" actId="20577"/>
        <pc:sldMkLst>
          <pc:docMk/>
          <pc:sldMk cId="2268491935" sldId="302"/>
        </pc:sldMkLst>
        <pc:spChg chg="mod">
          <ac:chgData name="Harsh Upadhyay" userId="62929a19fb9e4e92" providerId="LiveId" clId="{B3791EB1-8EA5-4F38-8A9F-62201E0DE08C}" dt="2021-03-25T19:14:38.285" v="2513" actId="20577"/>
          <ac:spMkLst>
            <pc:docMk/>
            <pc:sldMk cId="2268491935" sldId="302"/>
            <ac:spMk id="3" creationId="{7A9F7732-F5B5-4326-A1FF-5C1F232121A6}"/>
          </ac:spMkLst>
        </pc:spChg>
        <pc:spChg chg="mod">
          <ac:chgData name="Harsh Upadhyay" userId="62929a19fb9e4e92" providerId="LiveId" clId="{B3791EB1-8EA5-4F38-8A9F-62201E0DE08C}" dt="2021-03-25T18:56:34.973" v="2364" actId="1076"/>
          <ac:spMkLst>
            <pc:docMk/>
            <pc:sldMk cId="2268491935" sldId="302"/>
            <ac:spMk id="7" creationId="{2DA4CD54-651C-43E6-83DD-45FFE60253C2}"/>
          </ac:spMkLst>
        </pc:spChg>
        <pc:spChg chg="add del mod">
          <ac:chgData name="Harsh Upadhyay" userId="62929a19fb9e4e92" providerId="LiveId" clId="{B3791EB1-8EA5-4F38-8A9F-62201E0DE08C}" dt="2021-03-26T05:00:06.305" v="3415" actId="27636"/>
          <ac:spMkLst>
            <pc:docMk/>
            <pc:sldMk cId="2268491935" sldId="302"/>
            <ac:spMk id="8" creationId="{881C98C4-8F69-4E85-BEF9-0B039E056FD9}"/>
          </ac:spMkLst>
        </pc:spChg>
        <pc:spChg chg="add mod">
          <ac:chgData name="Harsh Upadhyay" userId="62929a19fb9e4e92" providerId="LiveId" clId="{B3791EB1-8EA5-4F38-8A9F-62201E0DE08C}" dt="2021-03-26T05:00:22.799" v="3431" actId="20577"/>
          <ac:spMkLst>
            <pc:docMk/>
            <pc:sldMk cId="2268491935" sldId="302"/>
            <ac:spMk id="10" creationId="{1D3C9D7C-13D3-4CD7-B561-53F2217D8500}"/>
          </ac:spMkLst>
        </pc:spChg>
        <pc:picChg chg="del mod">
          <ac:chgData name="Harsh Upadhyay" userId="62929a19fb9e4e92" providerId="LiveId" clId="{B3791EB1-8EA5-4F38-8A9F-62201E0DE08C}" dt="2021-03-25T19:14:36.772" v="2512" actId="478"/>
          <ac:picMkLst>
            <pc:docMk/>
            <pc:sldMk cId="2268491935" sldId="302"/>
            <ac:picMk id="2" creationId="{50E6809F-9912-4DA4-B1C5-6CC1F51EF4C2}"/>
          </ac:picMkLst>
        </pc:picChg>
        <pc:picChg chg="add del mod modCrop">
          <ac:chgData name="Harsh Upadhyay" userId="62929a19fb9e4e92" providerId="LiveId" clId="{B3791EB1-8EA5-4F38-8A9F-62201E0DE08C}" dt="2021-03-25T19:16:23.936" v="2536" actId="1076"/>
          <ac:picMkLst>
            <pc:docMk/>
            <pc:sldMk cId="2268491935" sldId="302"/>
            <ac:picMk id="9" creationId="{A4FE3E41-6A25-446D-B4B1-F933622384A4}"/>
          </ac:picMkLst>
        </pc:picChg>
      </pc:sldChg>
      <pc:sldChg chg="addSp delSp modSp mod">
        <pc:chgData name="Harsh Upadhyay" userId="62929a19fb9e4e92" providerId="LiveId" clId="{B3791EB1-8EA5-4F38-8A9F-62201E0DE08C}" dt="2021-03-26T05:00:42.618" v="3448" actId="20577"/>
        <pc:sldMkLst>
          <pc:docMk/>
          <pc:sldMk cId="619365243" sldId="303"/>
        </pc:sldMkLst>
        <pc:spChg chg="mod">
          <ac:chgData name="Harsh Upadhyay" userId="62929a19fb9e4e92" providerId="LiveId" clId="{B3791EB1-8EA5-4F38-8A9F-62201E0DE08C}" dt="2021-03-25T19:16:34.161" v="2537" actId="20577"/>
          <ac:spMkLst>
            <pc:docMk/>
            <pc:sldMk cId="619365243" sldId="303"/>
            <ac:spMk id="3" creationId="{7A9F7732-F5B5-4326-A1FF-5C1F232121A6}"/>
          </ac:spMkLst>
        </pc:spChg>
        <pc:spChg chg="add mod">
          <ac:chgData name="Harsh Upadhyay" userId="62929a19fb9e4e92" providerId="LiveId" clId="{B3791EB1-8EA5-4F38-8A9F-62201E0DE08C}" dt="2021-03-25T19:14:13.286" v="2505" actId="20577"/>
          <ac:spMkLst>
            <pc:docMk/>
            <pc:sldMk cId="619365243" sldId="303"/>
            <ac:spMk id="8" creationId="{AB0AA8D8-A6B3-44B9-903A-DC57363AF36C}"/>
          </ac:spMkLst>
        </pc:spChg>
        <pc:spChg chg="add mod">
          <ac:chgData name="Harsh Upadhyay" userId="62929a19fb9e4e92" providerId="LiveId" clId="{B3791EB1-8EA5-4F38-8A9F-62201E0DE08C}" dt="2021-03-26T05:00:42.618" v="3448" actId="20577"/>
          <ac:spMkLst>
            <pc:docMk/>
            <pc:sldMk cId="619365243" sldId="303"/>
            <ac:spMk id="9" creationId="{0589553C-77FF-48E4-AF2B-767506316947}"/>
          </ac:spMkLst>
        </pc:spChg>
        <pc:picChg chg="add del mod">
          <ac:chgData name="Harsh Upadhyay" userId="62929a19fb9e4e92" providerId="LiveId" clId="{B3791EB1-8EA5-4F38-8A9F-62201E0DE08C}" dt="2021-03-25T19:16:37.046" v="2538" actId="1076"/>
          <ac:picMkLst>
            <pc:docMk/>
            <pc:sldMk cId="619365243" sldId="303"/>
            <ac:picMk id="2" creationId="{259491E3-A92A-41F5-BCFA-649A6E262EBB}"/>
          </ac:picMkLst>
        </pc:picChg>
        <pc:picChg chg="add del mod modCrop">
          <ac:chgData name="Harsh Upadhyay" userId="62929a19fb9e4e92" providerId="LiveId" clId="{B3791EB1-8EA5-4F38-8A9F-62201E0DE08C}" dt="2021-03-25T19:14:16.084" v="2507" actId="478"/>
          <ac:picMkLst>
            <pc:docMk/>
            <pc:sldMk cId="619365243" sldId="303"/>
            <ac:picMk id="9" creationId="{B3839568-C3D8-47BF-857C-F3337B89A5D0}"/>
          </ac:picMkLst>
        </pc:picChg>
        <pc:picChg chg="add del mod modCrop">
          <ac:chgData name="Harsh Upadhyay" userId="62929a19fb9e4e92" providerId="LiveId" clId="{B3791EB1-8EA5-4F38-8A9F-62201E0DE08C}" dt="2021-03-25T19:14:14.529" v="2506" actId="478"/>
          <ac:picMkLst>
            <pc:docMk/>
            <pc:sldMk cId="619365243" sldId="303"/>
            <ac:picMk id="10" creationId="{D83FE877-3BE0-4EB0-8C0B-175B8254ECDA}"/>
          </ac:picMkLst>
        </pc:picChg>
      </pc:sldChg>
      <pc:sldChg chg="addSp delSp modSp mod">
        <pc:chgData name="Harsh Upadhyay" userId="62929a19fb9e4e92" providerId="LiveId" clId="{B3791EB1-8EA5-4F38-8A9F-62201E0DE08C}" dt="2021-03-26T05:04:33.024" v="3595" actId="313"/>
        <pc:sldMkLst>
          <pc:docMk/>
          <pc:sldMk cId="3945129645" sldId="304"/>
        </pc:sldMkLst>
        <pc:spChg chg="del mod">
          <ac:chgData name="Harsh Upadhyay" userId="62929a19fb9e4e92" providerId="LiveId" clId="{B3791EB1-8EA5-4F38-8A9F-62201E0DE08C}" dt="2021-03-25T20:12:01.358" v="2615" actId="478"/>
          <ac:spMkLst>
            <pc:docMk/>
            <pc:sldMk cId="3945129645" sldId="304"/>
            <ac:spMk id="5" creationId="{07B4523C-B990-4D26-B7A3-FABD00478273}"/>
          </ac:spMkLst>
        </pc:spChg>
        <pc:spChg chg="add mod">
          <ac:chgData name="Harsh Upadhyay" userId="62929a19fb9e4e92" providerId="LiveId" clId="{B3791EB1-8EA5-4F38-8A9F-62201E0DE08C}" dt="2021-03-26T05:04:21.141" v="3594" actId="207"/>
          <ac:spMkLst>
            <pc:docMk/>
            <pc:sldMk cId="3945129645" sldId="304"/>
            <ac:spMk id="10" creationId="{0627A177-55C1-4DBF-9CFC-977EE66E8517}"/>
          </ac:spMkLst>
        </pc:spChg>
        <pc:spChg chg="add mod">
          <ac:chgData name="Harsh Upadhyay" userId="62929a19fb9e4e92" providerId="LiveId" clId="{B3791EB1-8EA5-4F38-8A9F-62201E0DE08C}" dt="2021-03-26T05:01:31.284" v="3509" actId="20577"/>
          <ac:spMkLst>
            <pc:docMk/>
            <pc:sldMk cId="3945129645" sldId="304"/>
            <ac:spMk id="11" creationId="{771165ED-CDB9-41B2-9E5A-35FB9093EBC5}"/>
          </ac:spMkLst>
        </pc:spChg>
        <pc:spChg chg="add mod">
          <ac:chgData name="Harsh Upadhyay" userId="62929a19fb9e4e92" providerId="LiveId" clId="{B3791EB1-8EA5-4F38-8A9F-62201E0DE08C}" dt="2021-03-26T05:04:33.024" v="3595" actId="313"/>
          <ac:spMkLst>
            <pc:docMk/>
            <pc:sldMk cId="3945129645" sldId="304"/>
            <ac:spMk id="12" creationId="{D00E5797-DCC0-46CA-A332-468C5F409B9C}"/>
          </ac:spMkLst>
        </pc:spChg>
        <pc:spChg chg="add mod">
          <ac:chgData name="Harsh Upadhyay" userId="62929a19fb9e4e92" providerId="LiveId" clId="{B3791EB1-8EA5-4F38-8A9F-62201E0DE08C}" dt="2021-03-26T05:01:39.223" v="3513" actId="20577"/>
          <ac:spMkLst>
            <pc:docMk/>
            <pc:sldMk cId="3945129645" sldId="304"/>
            <ac:spMk id="13" creationId="{EB496D1B-5902-4412-9BCE-0CF97A7C6FAE}"/>
          </ac:spMkLst>
        </pc:spChg>
        <pc:spChg chg="add mod">
          <ac:chgData name="Harsh Upadhyay" userId="62929a19fb9e4e92" providerId="LiveId" clId="{B3791EB1-8EA5-4F38-8A9F-62201E0DE08C}" dt="2021-03-26T04:24:27.186" v="2945" actId="14100"/>
          <ac:spMkLst>
            <pc:docMk/>
            <pc:sldMk cId="3945129645" sldId="304"/>
            <ac:spMk id="14" creationId="{8BD0BC3A-AF2D-47C9-A6D6-BBFD750EADD4}"/>
          </ac:spMkLst>
        </pc:spChg>
        <pc:spChg chg="mod">
          <ac:chgData name="Harsh Upadhyay" userId="62929a19fb9e4e92" providerId="LiveId" clId="{B3791EB1-8EA5-4F38-8A9F-62201E0DE08C}" dt="2021-03-26T05:03:34.912" v="3590" actId="1076"/>
          <ac:spMkLst>
            <pc:docMk/>
            <pc:sldMk cId="3945129645" sldId="304"/>
            <ac:spMk id="173" creationId="{00000000-0000-0000-0000-000000000000}"/>
          </ac:spMkLst>
        </pc:spChg>
        <pc:picChg chg="del">
          <ac:chgData name="Harsh Upadhyay" userId="62929a19fb9e4e92" providerId="LiveId" clId="{B3791EB1-8EA5-4F38-8A9F-62201E0DE08C}" dt="2021-03-25T20:11:58.029" v="2613" actId="478"/>
          <ac:picMkLst>
            <pc:docMk/>
            <pc:sldMk cId="3945129645" sldId="304"/>
            <ac:picMk id="2" creationId="{833362C2-1C3B-43A3-93FA-75742636B4B7}"/>
          </ac:picMkLst>
        </pc:picChg>
        <pc:picChg chg="add mod modCrop">
          <ac:chgData name="Harsh Upadhyay" userId="62929a19fb9e4e92" providerId="LiveId" clId="{B3791EB1-8EA5-4F38-8A9F-62201E0DE08C}" dt="2021-03-26T04:23:13.603" v="2857" actId="1076"/>
          <ac:picMkLst>
            <pc:docMk/>
            <pc:sldMk cId="3945129645" sldId="304"/>
            <ac:picMk id="3" creationId="{CF40F4C8-2225-481E-967A-12C5446FD779}"/>
          </ac:picMkLst>
        </pc:picChg>
        <pc:picChg chg="add mod modCrop">
          <ac:chgData name="Harsh Upadhyay" userId="62929a19fb9e4e92" providerId="LiveId" clId="{B3791EB1-8EA5-4F38-8A9F-62201E0DE08C}" dt="2021-03-26T04:23:21.886" v="2859" actId="1076"/>
          <ac:picMkLst>
            <pc:docMk/>
            <pc:sldMk cId="3945129645" sldId="304"/>
            <ac:picMk id="5" creationId="{6D96F870-2B78-4A01-8A62-3A41E8AB4CCA}"/>
          </ac:picMkLst>
        </pc:picChg>
        <pc:picChg chg="add del mod">
          <ac:chgData name="Harsh Upadhyay" userId="62929a19fb9e4e92" providerId="LiveId" clId="{B3791EB1-8EA5-4F38-8A9F-62201E0DE08C}" dt="2021-03-26T04:20:49.145" v="2798" actId="21"/>
          <ac:picMkLst>
            <pc:docMk/>
            <pc:sldMk cId="3945129645" sldId="304"/>
            <ac:picMk id="7" creationId="{F00945F5-52D2-405B-ADAB-BADC21FC5CF7}"/>
          </ac:picMkLst>
        </pc:picChg>
        <pc:picChg chg="add mod modCrop">
          <ac:chgData name="Harsh Upadhyay" userId="62929a19fb9e4e92" providerId="LiveId" clId="{B3791EB1-8EA5-4F38-8A9F-62201E0DE08C}" dt="2021-03-26T04:22:45.765" v="2822" actId="1076"/>
          <ac:picMkLst>
            <pc:docMk/>
            <pc:sldMk cId="3945129645" sldId="304"/>
            <ac:picMk id="9" creationId="{A7847C55-A588-43B0-A130-15E87C00ADF7}"/>
          </ac:picMkLst>
        </pc:picChg>
      </pc:sldChg>
      <pc:sldChg chg="modSp del mod">
        <pc:chgData name="Harsh Upadhyay" userId="62929a19fb9e4e92" providerId="LiveId" clId="{B3791EB1-8EA5-4F38-8A9F-62201E0DE08C}" dt="2021-03-25T19:12:04.451" v="2478" actId="47"/>
        <pc:sldMkLst>
          <pc:docMk/>
          <pc:sldMk cId="1626861660" sldId="305"/>
        </pc:sldMkLst>
        <pc:spChg chg="mod">
          <ac:chgData name="Harsh Upadhyay" userId="62929a19fb9e4e92" providerId="LiveId" clId="{B3791EB1-8EA5-4F38-8A9F-62201E0DE08C}" dt="2021-03-25T19:08:07.519" v="2464" actId="115"/>
          <ac:spMkLst>
            <pc:docMk/>
            <pc:sldMk cId="1626861660" sldId="305"/>
            <ac:spMk id="3" creationId="{7A9F7732-F5B5-4326-A1FF-5C1F232121A6}"/>
          </ac:spMkLst>
        </pc:spChg>
      </pc:sldChg>
      <pc:sldChg chg="addSp delSp modSp add mod">
        <pc:chgData name="Harsh Upadhyay" userId="62929a19fb9e4e92" providerId="LiveId" clId="{B3791EB1-8EA5-4F38-8A9F-62201E0DE08C}" dt="2021-03-26T04:59:57.344" v="3409" actId="20577"/>
        <pc:sldMkLst>
          <pc:docMk/>
          <pc:sldMk cId="2675166286" sldId="305"/>
        </pc:sldMkLst>
        <pc:spChg chg="mod">
          <ac:chgData name="Harsh Upadhyay" userId="62929a19fb9e4e92" providerId="LiveId" clId="{B3791EB1-8EA5-4F38-8A9F-62201E0DE08C}" dt="2021-03-25T19:15:31.804" v="2520" actId="20577"/>
          <ac:spMkLst>
            <pc:docMk/>
            <pc:sldMk cId="2675166286" sldId="305"/>
            <ac:spMk id="3" creationId="{7A9F7732-F5B5-4326-A1FF-5C1F232121A6}"/>
          </ac:spMkLst>
        </pc:spChg>
        <pc:spChg chg="mod">
          <ac:chgData name="Harsh Upadhyay" userId="62929a19fb9e4e92" providerId="LiveId" clId="{B3791EB1-8EA5-4F38-8A9F-62201E0DE08C}" dt="2021-03-25T19:12:33.323" v="2482" actId="6549"/>
          <ac:spMkLst>
            <pc:docMk/>
            <pc:sldMk cId="2675166286" sldId="305"/>
            <ac:spMk id="8" creationId="{881C98C4-8F69-4E85-BEF9-0B039E056FD9}"/>
          </ac:spMkLst>
        </pc:spChg>
        <pc:spChg chg="add mod">
          <ac:chgData name="Harsh Upadhyay" userId="62929a19fb9e4e92" providerId="LiveId" clId="{B3791EB1-8EA5-4F38-8A9F-62201E0DE08C}" dt="2021-03-26T04:59:57.344" v="3409" actId="20577"/>
          <ac:spMkLst>
            <pc:docMk/>
            <pc:sldMk cId="2675166286" sldId="305"/>
            <ac:spMk id="9" creationId="{F7D10662-F454-49B2-93CA-8FCEB8E4885A}"/>
          </ac:spMkLst>
        </pc:spChg>
        <pc:picChg chg="mod">
          <ac:chgData name="Harsh Upadhyay" userId="62929a19fb9e4e92" providerId="LiveId" clId="{B3791EB1-8EA5-4F38-8A9F-62201E0DE08C}" dt="2021-03-25T19:15:36.357" v="2521" actId="1076"/>
          <ac:picMkLst>
            <pc:docMk/>
            <pc:sldMk cId="2675166286" sldId="305"/>
            <ac:picMk id="2" creationId="{50E6809F-9912-4DA4-B1C5-6CC1F51EF4C2}"/>
          </ac:picMkLst>
        </pc:picChg>
        <pc:picChg chg="del">
          <ac:chgData name="Harsh Upadhyay" userId="62929a19fb9e4e92" providerId="LiveId" clId="{B3791EB1-8EA5-4F38-8A9F-62201E0DE08C}" dt="2021-03-25T19:12:36.159" v="2483" actId="478"/>
          <ac:picMkLst>
            <pc:docMk/>
            <pc:sldMk cId="2675166286" sldId="305"/>
            <ac:picMk id="9" creationId="{A4FE3E41-6A25-446D-B4B1-F933622384A4}"/>
          </ac:picMkLst>
        </pc:picChg>
      </pc:sldChg>
      <pc:sldChg chg="addSp delSp modSp add del mod">
        <pc:chgData name="Harsh Upadhyay" userId="62929a19fb9e4e92" providerId="LiveId" clId="{B3791EB1-8EA5-4F38-8A9F-62201E0DE08C}" dt="2021-03-25T19:13:43.010" v="2498" actId="2890"/>
        <pc:sldMkLst>
          <pc:docMk/>
          <pc:sldMk cId="2653417712" sldId="306"/>
        </pc:sldMkLst>
        <pc:spChg chg="mod">
          <ac:chgData name="Harsh Upadhyay" userId="62929a19fb9e4e92" providerId="LiveId" clId="{B3791EB1-8EA5-4F38-8A9F-62201E0DE08C}" dt="2021-03-25T19:13:39.869" v="2495" actId="20577"/>
          <ac:spMkLst>
            <pc:docMk/>
            <pc:sldMk cId="2653417712" sldId="306"/>
            <ac:spMk id="3" creationId="{7A9F7732-F5B5-4326-A1FF-5C1F232121A6}"/>
          </ac:spMkLst>
        </pc:spChg>
        <pc:picChg chg="add del">
          <ac:chgData name="Harsh Upadhyay" userId="62929a19fb9e4e92" providerId="LiveId" clId="{B3791EB1-8EA5-4F38-8A9F-62201E0DE08C}" dt="2021-03-25T19:13:39.406" v="2494" actId="478"/>
          <ac:picMkLst>
            <pc:docMk/>
            <pc:sldMk cId="2653417712" sldId="306"/>
            <ac:picMk id="2" creationId="{50E6809F-9912-4DA4-B1C5-6CC1F51EF4C2}"/>
          </ac:picMkLst>
        </pc:picChg>
      </pc:sldChg>
      <pc:sldChg chg="addSp delSp modSp add mod ord">
        <pc:chgData name="Harsh Upadhyay" userId="62929a19fb9e4e92" providerId="LiveId" clId="{B3791EB1-8EA5-4F38-8A9F-62201E0DE08C}" dt="2021-03-26T05:01:10.215" v="3497"/>
        <pc:sldMkLst>
          <pc:docMk/>
          <pc:sldMk cId="2947312221" sldId="306"/>
        </pc:sldMkLst>
        <pc:spChg chg="mod">
          <ac:chgData name="Harsh Upadhyay" userId="62929a19fb9e4e92" providerId="LiveId" clId="{B3791EB1-8EA5-4F38-8A9F-62201E0DE08C}" dt="2021-03-25T19:14:26.562" v="2510" actId="20577"/>
          <ac:spMkLst>
            <pc:docMk/>
            <pc:sldMk cId="2947312221" sldId="306"/>
            <ac:spMk id="3" creationId="{7A9F7732-F5B5-4326-A1FF-5C1F232121A6}"/>
          </ac:spMkLst>
        </pc:spChg>
        <pc:spChg chg="mod">
          <ac:chgData name="Harsh Upadhyay" userId="62929a19fb9e4e92" providerId="LiveId" clId="{B3791EB1-8EA5-4F38-8A9F-62201E0DE08C}" dt="2021-03-25T19:16:53.610" v="2541" actId="20577"/>
          <ac:spMkLst>
            <pc:docMk/>
            <pc:sldMk cId="2947312221" sldId="306"/>
            <ac:spMk id="8" creationId="{AB0AA8D8-A6B3-44B9-903A-DC57363AF36C}"/>
          </ac:spMkLst>
        </pc:spChg>
        <pc:spChg chg="add mod">
          <ac:chgData name="Harsh Upadhyay" userId="62929a19fb9e4e92" providerId="LiveId" clId="{B3791EB1-8EA5-4F38-8A9F-62201E0DE08C}" dt="2021-03-26T05:01:05.292" v="3493" actId="20577"/>
          <ac:spMkLst>
            <pc:docMk/>
            <pc:sldMk cId="2947312221" sldId="306"/>
            <ac:spMk id="11" creationId="{F9A81438-6518-435B-8779-3966C4604C5C}"/>
          </ac:spMkLst>
        </pc:spChg>
        <pc:picChg chg="del">
          <ac:chgData name="Harsh Upadhyay" userId="62929a19fb9e4e92" providerId="LiveId" clId="{B3791EB1-8EA5-4F38-8A9F-62201E0DE08C}" dt="2021-03-25T19:14:23.054" v="2509" actId="478"/>
          <ac:picMkLst>
            <pc:docMk/>
            <pc:sldMk cId="2947312221" sldId="306"/>
            <ac:picMk id="2" creationId="{259491E3-A92A-41F5-BCFA-649A6E262EBB}"/>
          </ac:picMkLst>
        </pc:picChg>
        <pc:picChg chg="mod">
          <ac:chgData name="Harsh Upadhyay" userId="62929a19fb9e4e92" providerId="LiveId" clId="{B3791EB1-8EA5-4F38-8A9F-62201E0DE08C}" dt="2021-03-25T19:16:57.812" v="2542" actId="1076"/>
          <ac:picMkLst>
            <pc:docMk/>
            <pc:sldMk cId="2947312221" sldId="306"/>
            <ac:picMk id="9" creationId="{B3839568-C3D8-47BF-857C-F3337B89A5D0}"/>
          </ac:picMkLst>
        </pc:picChg>
        <pc:picChg chg="mod">
          <ac:chgData name="Harsh Upadhyay" userId="62929a19fb9e4e92" providerId="LiveId" clId="{B3791EB1-8EA5-4F38-8A9F-62201E0DE08C}" dt="2021-03-25T19:17:01.732" v="2543" actId="1076"/>
          <ac:picMkLst>
            <pc:docMk/>
            <pc:sldMk cId="2947312221" sldId="306"/>
            <ac:picMk id="10" creationId="{D83FE877-3BE0-4EB0-8C0B-175B8254ECDA}"/>
          </ac:picMkLst>
        </pc:picChg>
      </pc:sldChg>
      <pc:sldChg chg="addSp delSp modSp del mod">
        <pc:chgData name="Harsh Upadhyay" userId="62929a19fb9e4e92" providerId="LiveId" clId="{B3791EB1-8EA5-4F38-8A9F-62201E0DE08C}" dt="2021-03-25T19:07:59.237" v="2462" actId="47"/>
        <pc:sldMkLst>
          <pc:docMk/>
          <pc:sldMk cId="4176958373" sldId="306"/>
        </pc:sldMkLst>
        <pc:spChg chg="del mod">
          <ac:chgData name="Harsh Upadhyay" userId="62929a19fb9e4e92" providerId="LiveId" clId="{B3791EB1-8EA5-4F38-8A9F-62201E0DE08C}" dt="2021-03-25T19:06:04.985" v="2433" actId="21"/>
          <ac:spMkLst>
            <pc:docMk/>
            <pc:sldMk cId="4176958373" sldId="306"/>
            <ac:spMk id="3" creationId="{7A9F7732-F5B5-4326-A1FF-5C1F232121A6}"/>
          </ac:spMkLst>
        </pc:spChg>
        <pc:spChg chg="add mod">
          <ac:chgData name="Harsh Upadhyay" userId="62929a19fb9e4e92" providerId="LiveId" clId="{B3791EB1-8EA5-4F38-8A9F-62201E0DE08C}" dt="2021-03-25T19:06:20.823" v="2437" actId="14100"/>
          <ac:spMkLst>
            <pc:docMk/>
            <pc:sldMk cId="4176958373" sldId="306"/>
            <ac:spMk id="8" creationId="{977001E5-BCE9-4391-946F-E43535F02AFA}"/>
          </ac:spMkLst>
        </pc:spChg>
        <pc:picChg chg="del mod">
          <ac:chgData name="Harsh Upadhyay" userId="62929a19fb9e4e92" providerId="LiveId" clId="{B3791EB1-8EA5-4F38-8A9F-62201E0DE08C}" dt="2021-03-25T19:06:24.944" v="2439" actId="21"/>
          <ac:picMkLst>
            <pc:docMk/>
            <pc:sldMk cId="4176958373" sldId="306"/>
            <ac:picMk id="4" creationId="{77E97683-254D-4D35-B9E7-06FF12E72395}"/>
          </ac:picMkLst>
        </pc:picChg>
        <pc:picChg chg="del">
          <ac:chgData name="Harsh Upadhyay" userId="62929a19fb9e4e92" providerId="LiveId" clId="{B3791EB1-8EA5-4F38-8A9F-62201E0DE08C}" dt="2021-03-25T19:06:24.944" v="2439" actId="21"/>
          <ac:picMkLst>
            <pc:docMk/>
            <pc:sldMk cId="4176958373" sldId="306"/>
            <ac:picMk id="5" creationId="{E227D3EE-56C5-4405-9E9D-6A9DDCCB505E}"/>
          </ac:picMkLst>
        </pc:picChg>
      </pc:sldChg>
      <pc:sldChg chg="del">
        <pc:chgData name="Harsh Upadhyay" userId="62929a19fb9e4e92" providerId="LiveId" clId="{B3791EB1-8EA5-4F38-8A9F-62201E0DE08C}" dt="2021-03-25T19:12:04.451" v="2478" actId="47"/>
        <pc:sldMkLst>
          <pc:docMk/>
          <pc:sldMk cId="4208795824" sldId="307"/>
        </pc:sldMkLst>
      </pc:sldChg>
      <pc:sldChg chg="modSp del mod">
        <pc:chgData name="Harsh Upadhyay" userId="62929a19fb9e4e92" providerId="LiveId" clId="{B3791EB1-8EA5-4F38-8A9F-62201E0DE08C}" dt="2021-03-25T19:12:04.451" v="2478" actId="47"/>
        <pc:sldMkLst>
          <pc:docMk/>
          <pc:sldMk cId="1007093302" sldId="308"/>
        </pc:sldMkLst>
        <pc:spChg chg="mod">
          <ac:chgData name="Harsh Upadhyay" userId="62929a19fb9e4e92" providerId="LiveId" clId="{B3791EB1-8EA5-4F38-8A9F-62201E0DE08C}" dt="2021-03-25T19:08:28.528" v="2466" actId="115"/>
          <ac:spMkLst>
            <pc:docMk/>
            <pc:sldMk cId="1007093302" sldId="308"/>
            <ac:spMk id="3" creationId="{7A9F7732-F5B5-4326-A1FF-5C1F232121A6}"/>
          </ac:spMkLst>
        </pc:spChg>
      </pc:sldChg>
      <pc:sldChg chg="modSp del mod">
        <pc:chgData name="Harsh Upadhyay" userId="62929a19fb9e4e92" providerId="LiveId" clId="{B3791EB1-8EA5-4F38-8A9F-62201E0DE08C}" dt="2021-03-25T19:12:04.451" v="2478" actId="47"/>
        <pc:sldMkLst>
          <pc:docMk/>
          <pc:sldMk cId="159994694" sldId="309"/>
        </pc:sldMkLst>
        <pc:spChg chg="mod">
          <ac:chgData name="Harsh Upadhyay" userId="62929a19fb9e4e92" providerId="LiveId" clId="{B3791EB1-8EA5-4F38-8A9F-62201E0DE08C}" dt="2021-03-25T19:09:26.375" v="2477" actId="20577"/>
          <ac:spMkLst>
            <pc:docMk/>
            <pc:sldMk cId="159994694" sldId="309"/>
            <ac:spMk id="3" creationId="{7A9F7732-F5B5-4326-A1FF-5C1F232121A6}"/>
          </ac:spMkLst>
        </pc:spChg>
      </pc:sldChg>
    </pc:docChg>
  </pc:docChgLst>
  <pc:docChgLst>
    <pc:chgData name="Guest User" providerId="Windows Live" clId="Web-{45C326B7-5E16-47BD-9F17-1BB1EF2FCE63}"/>
    <pc:docChg chg="modSld">
      <pc:chgData name="Guest User" userId="" providerId="Windows Live" clId="Web-{45C326B7-5E16-47BD-9F17-1BB1EF2FCE63}" dt="2021-03-25T09:21:13.942" v="29"/>
      <pc:docMkLst>
        <pc:docMk/>
      </pc:docMkLst>
      <pc:sldChg chg="delSp modSp addCm">
        <pc:chgData name="Guest User" userId="" providerId="Windows Live" clId="Web-{45C326B7-5E16-47BD-9F17-1BB1EF2FCE63}" dt="2021-03-25T09:21:13.942" v="29"/>
        <pc:sldMkLst>
          <pc:docMk/>
          <pc:sldMk cId="0" sldId="259"/>
        </pc:sldMkLst>
        <pc:spChg chg="del">
          <ac:chgData name="Guest User" userId="" providerId="Windows Live" clId="Web-{45C326B7-5E16-47BD-9F17-1BB1EF2FCE63}" dt="2021-03-25T09:17:29" v="1"/>
          <ac:spMkLst>
            <pc:docMk/>
            <pc:sldMk cId="0" sldId="259"/>
            <ac:spMk id="2" creationId="{B6E9902A-34E8-4558-930B-4C06D2A39872}"/>
          </ac:spMkLst>
        </pc:spChg>
        <pc:spChg chg="mod">
          <ac:chgData name="Guest User" userId="" providerId="Windows Live" clId="Web-{45C326B7-5E16-47BD-9F17-1BB1EF2FCE63}" dt="2021-03-25T09:21:01.051" v="28" actId="20577"/>
          <ac:spMkLst>
            <pc:docMk/>
            <pc:sldMk cId="0" sldId="259"/>
            <ac:spMk id="66" creationId="{00000000-0000-0000-0000-000000000000}"/>
          </ac:spMkLst>
        </pc:spChg>
        <pc:picChg chg="del">
          <ac:chgData name="Guest User" userId="" providerId="Windows Live" clId="Web-{45C326B7-5E16-47BD-9F17-1BB1EF2FCE63}" dt="2021-03-25T09:17:27.531" v="0"/>
          <ac:picMkLst>
            <pc:docMk/>
            <pc:sldMk cId="0" sldId="259"/>
            <ac:picMk id="1028" creationId="{4A441BC3-941C-4FB1-B175-1B807246FB10}"/>
          </ac:picMkLst>
        </pc:picChg>
      </pc:sldChg>
    </pc:docChg>
  </pc:docChgLst>
  <pc:docChgLst>
    <pc:chgData name="Atul Garg" userId="641b164b84063018" providerId="Windows Live" clId="Web-{9BDB77DF-881E-4796-8276-11F06F049B96}"/>
    <pc:docChg chg="addSld modSld">
      <pc:chgData name="Atul Garg" userId="641b164b84063018" providerId="Windows Live" clId="Web-{9BDB77DF-881E-4796-8276-11F06F049B96}" dt="2021-03-25T13:03:20.827" v="189" actId="20577"/>
      <pc:docMkLst>
        <pc:docMk/>
      </pc:docMkLst>
      <pc:sldChg chg="addSp delSp modSp">
        <pc:chgData name="Atul Garg" userId="641b164b84063018" providerId="Windows Live" clId="Web-{9BDB77DF-881E-4796-8276-11F06F049B96}" dt="2021-03-25T12:54:17.516" v="33" actId="14100"/>
        <pc:sldMkLst>
          <pc:docMk/>
          <pc:sldMk cId="2611874182" sldId="294"/>
        </pc:sldMkLst>
        <pc:spChg chg="mod">
          <ac:chgData name="Atul Garg" userId="641b164b84063018" providerId="Windows Live" clId="Web-{9BDB77DF-881E-4796-8276-11F06F049B96}" dt="2021-03-25T12:53:38.093" v="24" actId="20577"/>
          <ac:spMkLst>
            <pc:docMk/>
            <pc:sldMk cId="2611874182" sldId="294"/>
            <ac:spMk id="3" creationId="{7A9F7732-F5B5-4326-A1FF-5C1F232121A6}"/>
          </ac:spMkLst>
        </pc:spChg>
        <pc:picChg chg="del">
          <ac:chgData name="Atul Garg" userId="641b164b84063018" providerId="Windows Live" clId="Web-{9BDB77DF-881E-4796-8276-11F06F049B96}" dt="2021-03-25T12:52:20.325" v="9"/>
          <ac:picMkLst>
            <pc:docMk/>
            <pc:sldMk cId="2611874182" sldId="294"/>
            <ac:picMk id="2" creationId="{CAB5AD76-1C8E-476F-9C0E-F07AA5223364}"/>
          </ac:picMkLst>
        </pc:picChg>
        <pc:picChg chg="add mod">
          <ac:chgData name="Atul Garg" userId="641b164b84063018" providerId="Windows Live" clId="Web-{9BDB77DF-881E-4796-8276-11F06F049B96}" dt="2021-03-25T12:53:43.281" v="27" actId="1076"/>
          <ac:picMkLst>
            <pc:docMk/>
            <pc:sldMk cId="2611874182" sldId="294"/>
            <ac:picMk id="4" creationId="{59545E9A-ACFA-43BB-90FB-D5DFA7CF5146}"/>
          </ac:picMkLst>
        </pc:picChg>
        <pc:picChg chg="add mod">
          <ac:chgData name="Atul Garg" userId="641b164b84063018" providerId="Windows Live" clId="Web-{9BDB77DF-881E-4796-8276-11F06F049B96}" dt="2021-03-25T12:54:17.516" v="33" actId="14100"/>
          <ac:picMkLst>
            <pc:docMk/>
            <pc:sldMk cId="2611874182" sldId="294"/>
            <ac:picMk id="5" creationId="{8A7FE831-62FA-4FFD-A274-2598A5C70121}"/>
          </ac:picMkLst>
        </pc:picChg>
      </pc:sldChg>
      <pc:sldChg chg="addSp delSp modSp">
        <pc:chgData name="Atul Garg" userId="641b164b84063018" providerId="Windows Live" clId="Web-{9BDB77DF-881E-4796-8276-11F06F049B96}" dt="2021-03-25T12:56:00.128" v="65" actId="1076"/>
        <pc:sldMkLst>
          <pc:docMk/>
          <pc:sldMk cId="2101496124" sldId="295"/>
        </pc:sldMkLst>
        <pc:spChg chg="mod">
          <ac:chgData name="Atul Garg" userId="641b164b84063018" providerId="Windows Live" clId="Web-{9BDB77DF-881E-4796-8276-11F06F049B96}" dt="2021-03-25T12:55:59.597" v="64" actId="20577"/>
          <ac:spMkLst>
            <pc:docMk/>
            <pc:sldMk cId="2101496124" sldId="295"/>
            <ac:spMk id="3" creationId="{7A9F7732-F5B5-4326-A1FF-5C1F232121A6}"/>
          </ac:spMkLst>
        </pc:spChg>
        <pc:picChg chg="del mod">
          <ac:chgData name="Atul Garg" userId="641b164b84063018" providerId="Windows Live" clId="Web-{9BDB77DF-881E-4796-8276-11F06F049B96}" dt="2021-03-25T12:55:52.909" v="58"/>
          <ac:picMkLst>
            <pc:docMk/>
            <pc:sldMk cId="2101496124" sldId="295"/>
            <ac:picMk id="2" creationId="{B450F09C-C515-4B33-9CC5-7114FDB4246B}"/>
          </ac:picMkLst>
        </pc:picChg>
        <pc:picChg chg="add mod">
          <ac:chgData name="Atul Garg" userId="641b164b84063018" providerId="Windows Live" clId="Web-{9BDB77DF-881E-4796-8276-11F06F049B96}" dt="2021-03-25T12:56:00.128" v="65" actId="1076"/>
          <ac:picMkLst>
            <pc:docMk/>
            <pc:sldMk cId="2101496124" sldId="295"/>
            <ac:picMk id="4" creationId="{AB043AD0-4289-47AA-8020-975AFC114DFD}"/>
          </ac:picMkLst>
        </pc:picChg>
      </pc:sldChg>
      <pc:sldChg chg="addSp delSp modSp">
        <pc:chgData name="Atul Garg" userId="641b164b84063018" providerId="Windows Live" clId="Web-{9BDB77DF-881E-4796-8276-11F06F049B96}" dt="2021-03-25T12:54:55.157" v="44" actId="1076"/>
        <pc:sldMkLst>
          <pc:docMk/>
          <pc:sldMk cId="2268491935" sldId="302"/>
        </pc:sldMkLst>
        <pc:spChg chg="mod">
          <ac:chgData name="Atul Garg" userId="641b164b84063018" providerId="Windows Live" clId="Web-{9BDB77DF-881E-4796-8276-11F06F049B96}" dt="2021-03-25T12:54:48.360" v="39" actId="20577"/>
          <ac:spMkLst>
            <pc:docMk/>
            <pc:sldMk cId="2268491935" sldId="302"/>
            <ac:spMk id="3" creationId="{7A9F7732-F5B5-4326-A1FF-5C1F232121A6}"/>
          </ac:spMkLst>
        </pc:spChg>
        <pc:picChg chg="add mod">
          <ac:chgData name="Atul Garg" userId="641b164b84063018" providerId="Windows Live" clId="Web-{9BDB77DF-881E-4796-8276-11F06F049B96}" dt="2021-03-25T12:54:55.157" v="44" actId="1076"/>
          <ac:picMkLst>
            <pc:docMk/>
            <pc:sldMk cId="2268491935" sldId="302"/>
            <ac:picMk id="2" creationId="{50E6809F-9912-4DA4-B1C5-6CC1F51EF4C2}"/>
          </ac:picMkLst>
        </pc:picChg>
        <pc:picChg chg="del">
          <ac:chgData name="Atul Garg" userId="641b164b84063018" providerId="Windows Live" clId="Web-{9BDB77DF-881E-4796-8276-11F06F049B96}" dt="2021-03-25T12:54:49.579" v="40"/>
          <ac:picMkLst>
            <pc:docMk/>
            <pc:sldMk cId="2268491935" sldId="302"/>
            <ac:picMk id="5" creationId="{8E8BC001-0B2B-404E-928F-507D3FC85505}"/>
          </ac:picMkLst>
        </pc:picChg>
      </pc:sldChg>
      <pc:sldChg chg="addSp delSp modSp">
        <pc:chgData name="Atul Garg" userId="641b164b84063018" providerId="Windows Live" clId="Web-{9BDB77DF-881E-4796-8276-11F06F049B96}" dt="2021-03-25T12:57:22.411" v="82" actId="1076"/>
        <pc:sldMkLst>
          <pc:docMk/>
          <pc:sldMk cId="619365243" sldId="303"/>
        </pc:sldMkLst>
        <pc:spChg chg="mod">
          <ac:chgData name="Atul Garg" userId="641b164b84063018" providerId="Windows Live" clId="Web-{9BDB77DF-881E-4796-8276-11F06F049B96}" dt="2021-03-25T12:57:19.911" v="81" actId="14100"/>
          <ac:spMkLst>
            <pc:docMk/>
            <pc:sldMk cId="619365243" sldId="303"/>
            <ac:spMk id="3" creationId="{7A9F7732-F5B5-4326-A1FF-5C1F232121A6}"/>
          </ac:spMkLst>
        </pc:spChg>
        <pc:picChg chg="add mod">
          <ac:chgData name="Atul Garg" userId="641b164b84063018" providerId="Windows Live" clId="Web-{9BDB77DF-881E-4796-8276-11F06F049B96}" dt="2021-03-25T12:57:22.411" v="82" actId="1076"/>
          <ac:picMkLst>
            <pc:docMk/>
            <pc:sldMk cId="619365243" sldId="303"/>
            <ac:picMk id="2" creationId="{259491E3-A92A-41F5-BCFA-649A6E262EBB}"/>
          </ac:picMkLst>
        </pc:picChg>
        <pc:picChg chg="del">
          <ac:chgData name="Atul Garg" userId="641b164b84063018" providerId="Windows Live" clId="Web-{9BDB77DF-881E-4796-8276-11F06F049B96}" dt="2021-03-25T12:57:12.630" v="70"/>
          <ac:picMkLst>
            <pc:docMk/>
            <pc:sldMk cId="619365243" sldId="303"/>
            <ac:picMk id="4" creationId="{8B9B4B33-B354-469D-81A0-FDB9F871B561}"/>
          </ac:picMkLst>
        </pc:picChg>
        <pc:picChg chg="del">
          <ac:chgData name="Atul Garg" userId="641b164b84063018" providerId="Windows Live" clId="Web-{9BDB77DF-881E-4796-8276-11F06F049B96}" dt="2021-03-25T12:57:13.020" v="71"/>
          <ac:picMkLst>
            <pc:docMk/>
            <pc:sldMk cId="619365243" sldId="303"/>
            <ac:picMk id="5" creationId="{12F2B1AE-2C3B-42A6-8AB5-8EC53CC44F58}"/>
          </ac:picMkLst>
        </pc:picChg>
      </pc:sldChg>
      <pc:sldChg chg="delSp modSp add replId">
        <pc:chgData name="Atul Garg" userId="641b164b84063018" providerId="Windows Live" clId="Web-{9BDB77DF-881E-4796-8276-11F06F049B96}" dt="2021-03-25T12:59:47.852" v="118" actId="20577"/>
        <pc:sldMkLst>
          <pc:docMk/>
          <pc:sldMk cId="1626861660" sldId="305"/>
        </pc:sldMkLst>
        <pc:spChg chg="mod">
          <ac:chgData name="Atul Garg" userId="641b164b84063018" providerId="Windows Live" clId="Web-{9BDB77DF-881E-4796-8276-11F06F049B96}" dt="2021-03-25T12:59:47.852" v="118" actId="20577"/>
          <ac:spMkLst>
            <pc:docMk/>
            <pc:sldMk cId="1626861660" sldId="305"/>
            <ac:spMk id="3" creationId="{7A9F7732-F5B5-4326-A1FF-5C1F232121A6}"/>
          </ac:spMkLst>
        </pc:spChg>
        <pc:picChg chg="del mod">
          <ac:chgData name="Atul Garg" userId="641b164b84063018" providerId="Windows Live" clId="Web-{9BDB77DF-881E-4796-8276-11F06F049B96}" dt="2021-03-25T12:58:53.257" v="111"/>
          <ac:picMkLst>
            <pc:docMk/>
            <pc:sldMk cId="1626861660" sldId="305"/>
            <ac:picMk id="2" creationId="{259491E3-A92A-41F5-BCFA-649A6E262EBB}"/>
          </ac:picMkLst>
        </pc:picChg>
      </pc:sldChg>
      <pc:sldChg chg="addSp delSp modSp add replId">
        <pc:chgData name="Atul Garg" userId="641b164b84063018" providerId="Windows Live" clId="Web-{9BDB77DF-881E-4796-8276-11F06F049B96}" dt="2021-03-25T12:58:39.882" v="109" actId="1076"/>
        <pc:sldMkLst>
          <pc:docMk/>
          <pc:sldMk cId="4176958373" sldId="306"/>
        </pc:sldMkLst>
        <pc:spChg chg="mod">
          <ac:chgData name="Atul Garg" userId="641b164b84063018" providerId="Windows Live" clId="Web-{9BDB77DF-881E-4796-8276-11F06F049B96}" dt="2021-03-25T12:58:26.475" v="101" actId="20577"/>
          <ac:spMkLst>
            <pc:docMk/>
            <pc:sldMk cId="4176958373" sldId="306"/>
            <ac:spMk id="3" creationId="{7A9F7732-F5B5-4326-A1FF-5C1F232121A6}"/>
          </ac:spMkLst>
        </pc:spChg>
        <pc:picChg chg="del">
          <ac:chgData name="Atul Garg" userId="641b164b84063018" providerId="Windows Live" clId="Web-{9BDB77DF-881E-4796-8276-11F06F049B96}" dt="2021-03-25T12:58:27.132" v="102"/>
          <ac:picMkLst>
            <pc:docMk/>
            <pc:sldMk cId="4176958373" sldId="306"/>
            <ac:picMk id="2" creationId="{259491E3-A92A-41F5-BCFA-649A6E262EBB}"/>
          </ac:picMkLst>
        </pc:picChg>
        <pc:picChg chg="add mod">
          <ac:chgData name="Atul Garg" userId="641b164b84063018" providerId="Windows Live" clId="Web-{9BDB77DF-881E-4796-8276-11F06F049B96}" dt="2021-03-25T12:58:35.460" v="107" actId="1076"/>
          <ac:picMkLst>
            <pc:docMk/>
            <pc:sldMk cId="4176958373" sldId="306"/>
            <ac:picMk id="4" creationId="{77E97683-254D-4D35-B9E7-06FF12E72395}"/>
          </ac:picMkLst>
        </pc:picChg>
        <pc:picChg chg="add mod">
          <ac:chgData name="Atul Garg" userId="641b164b84063018" providerId="Windows Live" clId="Web-{9BDB77DF-881E-4796-8276-11F06F049B96}" dt="2021-03-25T12:58:39.882" v="109" actId="1076"/>
          <ac:picMkLst>
            <pc:docMk/>
            <pc:sldMk cId="4176958373" sldId="306"/>
            <ac:picMk id="5" creationId="{E227D3EE-56C5-4405-9E9D-6A9DDCCB505E}"/>
          </ac:picMkLst>
        </pc:picChg>
      </pc:sldChg>
      <pc:sldChg chg="addSp modSp add replId">
        <pc:chgData name="Atul Garg" userId="641b164b84063018" providerId="Windows Live" clId="Web-{9BDB77DF-881E-4796-8276-11F06F049B96}" dt="2021-03-25T13:01:27.386" v="145" actId="1076"/>
        <pc:sldMkLst>
          <pc:docMk/>
          <pc:sldMk cId="4208795824" sldId="307"/>
        </pc:sldMkLst>
        <pc:spChg chg="mod">
          <ac:chgData name="Atul Garg" userId="641b164b84063018" providerId="Windows Live" clId="Web-{9BDB77DF-881E-4796-8276-11F06F049B96}" dt="2021-03-25T13:01:17.152" v="138" actId="20577"/>
          <ac:spMkLst>
            <pc:docMk/>
            <pc:sldMk cId="4208795824" sldId="307"/>
            <ac:spMk id="3" creationId="{7A9F7732-F5B5-4326-A1FF-5C1F232121A6}"/>
          </ac:spMkLst>
        </pc:spChg>
        <pc:picChg chg="add mod">
          <ac:chgData name="Atul Garg" userId="641b164b84063018" providerId="Windows Live" clId="Web-{9BDB77DF-881E-4796-8276-11F06F049B96}" dt="2021-03-25T13:01:27.386" v="145" actId="1076"/>
          <ac:picMkLst>
            <pc:docMk/>
            <pc:sldMk cId="4208795824" sldId="307"/>
            <ac:picMk id="2" creationId="{DCC300FC-5CD7-4739-8066-8659F49094CF}"/>
          </ac:picMkLst>
        </pc:picChg>
      </pc:sldChg>
      <pc:sldChg chg="addSp modSp add replId">
        <pc:chgData name="Atul Garg" userId="641b164b84063018" providerId="Windows Live" clId="Web-{9BDB77DF-881E-4796-8276-11F06F049B96}" dt="2021-03-25T13:00:35.260" v="133" actId="1076"/>
        <pc:sldMkLst>
          <pc:docMk/>
          <pc:sldMk cId="1007093302" sldId="308"/>
        </pc:sldMkLst>
        <pc:spChg chg="mod">
          <ac:chgData name="Atul Garg" userId="641b164b84063018" providerId="Windows Live" clId="Web-{9BDB77DF-881E-4796-8276-11F06F049B96}" dt="2021-03-25T13:00:31.869" v="130" actId="20577"/>
          <ac:spMkLst>
            <pc:docMk/>
            <pc:sldMk cId="1007093302" sldId="308"/>
            <ac:spMk id="3" creationId="{7A9F7732-F5B5-4326-A1FF-5C1F232121A6}"/>
          </ac:spMkLst>
        </pc:spChg>
        <pc:picChg chg="add mod">
          <ac:chgData name="Atul Garg" userId="641b164b84063018" providerId="Windows Live" clId="Web-{9BDB77DF-881E-4796-8276-11F06F049B96}" dt="2021-03-25T13:00:35.260" v="133" actId="1076"/>
          <ac:picMkLst>
            <pc:docMk/>
            <pc:sldMk cId="1007093302" sldId="308"/>
            <ac:picMk id="2" creationId="{97193F48-A02E-4725-9919-7A4756600F90}"/>
          </ac:picMkLst>
        </pc:picChg>
      </pc:sldChg>
      <pc:sldChg chg="addSp delSp modSp add replId">
        <pc:chgData name="Atul Garg" userId="641b164b84063018" providerId="Windows Live" clId="Web-{9BDB77DF-881E-4796-8276-11F06F049B96}" dt="2021-03-25T13:03:20.827" v="189" actId="20577"/>
        <pc:sldMkLst>
          <pc:docMk/>
          <pc:sldMk cId="159994694" sldId="309"/>
        </pc:sldMkLst>
        <pc:spChg chg="mod">
          <ac:chgData name="Atul Garg" userId="641b164b84063018" providerId="Windows Live" clId="Web-{9BDB77DF-881E-4796-8276-11F06F049B96}" dt="2021-03-25T13:03:20.827" v="189" actId="20577"/>
          <ac:spMkLst>
            <pc:docMk/>
            <pc:sldMk cId="159994694" sldId="309"/>
            <ac:spMk id="3" creationId="{7A9F7732-F5B5-4326-A1FF-5C1F232121A6}"/>
          </ac:spMkLst>
        </pc:spChg>
        <pc:picChg chg="del">
          <ac:chgData name="Atul Garg" userId="641b164b84063018" providerId="Windows Live" clId="Web-{9BDB77DF-881E-4796-8276-11F06F049B96}" dt="2021-03-25T13:01:57.856" v="150"/>
          <ac:picMkLst>
            <pc:docMk/>
            <pc:sldMk cId="159994694" sldId="309"/>
            <ac:picMk id="2" creationId="{DCC300FC-5CD7-4739-8066-8659F49094CF}"/>
          </ac:picMkLst>
        </pc:picChg>
        <pc:picChg chg="add mod">
          <ac:chgData name="Atul Garg" userId="641b164b84063018" providerId="Windows Live" clId="Web-{9BDB77DF-881E-4796-8276-11F06F049B96}" dt="2021-03-25T13:02:04.856" v="155" actId="1076"/>
          <ac:picMkLst>
            <pc:docMk/>
            <pc:sldMk cId="159994694" sldId="309"/>
            <ac:picMk id="4" creationId="{5E53970E-E25A-41CD-B603-B416A94DD1DA}"/>
          </ac:picMkLst>
        </pc:picChg>
      </pc:sldChg>
    </pc:docChg>
  </pc:docChgLst>
  <pc:docChgLst>
    <pc:chgData name="Guest User" providerId="Windows Live" clId="Web-{0327BEB5-2532-4C57-BA87-414BB5C18E14}"/>
    <pc:docChg chg="modSld">
      <pc:chgData name="Guest User" userId="" providerId="Windows Live" clId="Web-{0327BEB5-2532-4C57-BA87-414BB5C18E14}" dt="2021-03-25T18:58:02.618" v="539" actId="14100"/>
      <pc:docMkLst>
        <pc:docMk/>
      </pc:docMkLst>
      <pc:sldChg chg="modSp">
        <pc:chgData name="Guest User" userId="" providerId="Windows Live" clId="Web-{0327BEB5-2532-4C57-BA87-414BB5C18E14}" dt="2021-03-25T18:58:02.618" v="539" actId="14100"/>
        <pc:sldMkLst>
          <pc:docMk/>
          <pc:sldMk cId="0" sldId="259"/>
        </pc:sldMkLst>
        <pc:spChg chg="mod">
          <ac:chgData name="Guest User" userId="" providerId="Windows Live" clId="Web-{0327BEB5-2532-4C57-BA87-414BB5C18E14}" dt="2021-03-25T18:58:02.618" v="539" actId="14100"/>
          <ac:spMkLst>
            <pc:docMk/>
            <pc:sldMk cId="0" sldId="259"/>
            <ac:spMk id="6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3C0C9-7ED8-461F-AA6E-E81F8BEC472B}" type="datetimeFigureOut">
              <a:rPr lang="en-IN" smtClean="0"/>
              <a:t>08-06-2021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C4850-42AB-4500-938F-389090C71748}" type="slidenum">
              <a:rPr lang="en-IN" smtClean="0"/>
              <a:t>‹#›</a:t>
            </a:fld>
            <a:endParaRPr lang="en-IN"/>
          </a:p>
        </p:txBody>
      </p:sp>
    </p:spTree>
    <p:extLst>
      <p:ext uri="{BB962C8B-B14F-4D97-AF65-F5344CB8AC3E}">
        <p14:creationId xmlns:p14="http://schemas.microsoft.com/office/powerpoint/2010/main" val="337948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55b68d153_3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55b68d153_3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a55b68d153_3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55b68d153_3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55b68d153_3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a55b68d153_3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216435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a60340ea5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a60340ea50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a60340ea50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a60340ea5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a60340ea50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a60340ea50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3901477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a60340ea5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a60340ea50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a60340ea50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1396299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a55b68d153_3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a55b68d153_3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a55b68d153_3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6019dff1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6019dff1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a6019dff1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6019dff14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6019dff14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a6019dff14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a55b68d153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a55b68d153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ga55b68d153_1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f86e3320e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f86e3320e_3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g9f86e3320e_3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f86e3320e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f86e3320e_3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g9f86e3320e_3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55269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55b68d153_3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55b68d153_3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ga55b68d153_3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55b68d153_3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55b68d153_3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ga55b68d153_3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5231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9f86e3320e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9f86e3320e_3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g9f86e3320e_3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19581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55b68d153_3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55b68d153_3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a55b68d153_3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5578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55b68d153_3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55b68d153_3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a55b68d153_3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23443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3259E9-87FC-482C-9001-1CC41D83A16B}"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293271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3259E9-87FC-482C-9001-1CC41D83A16B}"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847594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7C8447E8-B706-2A4D-9735-3FF24778C0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574782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3"/>
          <p:cNvSpPr txBox="1">
            <a:spLocks noGrp="1"/>
          </p:cNvSpPr>
          <p:nvPr>
            <p:ph type="title"/>
          </p:nvPr>
        </p:nvSpPr>
        <p:spPr>
          <a:xfrm>
            <a:off x="0" y="2275826"/>
            <a:ext cx="12192000" cy="5649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595959"/>
              </a:buClr>
              <a:buSzPts val="3600"/>
              <a:buFont typeface="Calibri"/>
              <a:buNone/>
              <a:defRPr sz="3600" b="0">
                <a:solidFill>
                  <a:srgbClr val="59595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796682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2199419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pic>
        <p:nvPicPr>
          <p:cNvPr id="3" name="Picture 2">
            <a:extLst>
              <a:ext uri="{FF2B5EF4-FFF2-40B4-BE49-F238E27FC236}">
                <a16:creationId xmlns:a16="http://schemas.microsoft.com/office/drawing/2014/main" id="{674A4D30-4ADF-5D41-BCD5-28A2554B1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208973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3259E9-87FC-482C-9001-1CC41D83A16B}"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98413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3259E9-87FC-482C-9001-1CC41D83A16B}"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409129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3259E9-87FC-482C-9001-1CC41D83A16B}" type="datetimeFigureOut">
              <a:rPr lang="en-US" smtClean="0"/>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7137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3259E9-87FC-482C-9001-1CC41D83A16B}" type="datetimeFigureOut">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163456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3259E9-87FC-482C-9001-1CC41D83A16B}" type="datetimeFigureOut">
              <a:rPr lang="en-US" smtClean="0"/>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2307941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506325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3259E9-87FC-482C-9001-1CC41D83A16B}"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D4833-7F21-4FAC-B550-3477125D4C9F}" type="slidenum">
              <a:rPr lang="en-US" smtClean="0"/>
              <a:t>‹#›</a:t>
            </a:fld>
            <a:endParaRPr lang="en-US"/>
          </a:p>
        </p:txBody>
      </p:sp>
    </p:spTree>
    <p:extLst>
      <p:ext uri="{BB962C8B-B14F-4D97-AF65-F5344CB8AC3E}">
        <p14:creationId xmlns:p14="http://schemas.microsoft.com/office/powerpoint/2010/main" val="30034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3259E9-87FC-482C-9001-1CC41D83A16B}" type="datetimeFigureOut">
              <a:rPr lang="en-US" smtClean="0"/>
              <a:t>6/8/2021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9D4833-7F21-4FAC-B550-3477125D4C9F}" type="slidenum">
              <a:rPr lang="en-US" smtClean="0"/>
              <a:t>‹#›</a:t>
            </a:fld>
            <a:endParaRPr lang="en-US"/>
          </a:p>
        </p:txBody>
      </p:sp>
      <p:pic>
        <p:nvPicPr>
          <p:cNvPr id="9" name="Picture 8">
            <a:extLst>
              <a:ext uri="{FF2B5EF4-FFF2-40B4-BE49-F238E27FC236}">
                <a16:creationId xmlns:a16="http://schemas.microsoft.com/office/drawing/2014/main" id="{FF696784-B928-D14D-B6EE-C5C2D7FEE6DB}"/>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1921488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tmp"/></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1.tmp"/><Relationship Id="rId5" Type="http://schemas.openxmlformats.org/officeDocument/2006/relationships/image" Target="../media/image30.tmp"/><Relationship Id="rId4" Type="http://schemas.openxmlformats.org/officeDocument/2006/relationships/image" Target="../media/image29.tmp"/></Relationships>
</file>

<file path=ppt/slides/_rels/slide2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3.tmp"/></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ilding that has a sign on the side of a road&#10;&#10;Description automatically generated">
            <a:extLst>
              <a:ext uri="{FF2B5EF4-FFF2-40B4-BE49-F238E27FC236}">
                <a16:creationId xmlns:a16="http://schemas.microsoft.com/office/drawing/2014/main" id="{A55EC965-FE25-AD40-A8BC-8CB2F4F46D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741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762000" y="427039"/>
            <a:ext cx="10972800" cy="1143000"/>
          </a:xfrm>
        </p:spPr>
        <p:txBody>
          <a:bodyPr spcFirstLastPara="1" vert="horz" lIns="91440" tIns="45720" rIns="91440" bIns="45720" rtlCol="0" anchor="ctr" anchorCtr="0">
            <a:normAutofit/>
          </a:bodyPr>
          <a:lstStyle/>
          <a:p>
            <a:pPr algn="ctr"/>
            <a:r>
              <a:rPr lang="en-US" dirty="0"/>
              <a:t>8. Asymmetric Key Algorithm</a:t>
            </a:r>
          </a:p>
        </p:txBody>
      </p:sp>
      <p:sp>
        <p:nvSpPr>
          <p:cNvPr id="80" name="Google Shape;80;p12"/>
          <p:cNvSpPr txBox="1">
            <a:spLocks noGrp="1"/>
          </p:cNvSpPr>
          <p:nvPr>
            <p:ph idx="1"/>
          </p:nvPr>
        </p:nvSpPr>
        <p:spPr>
          <a:xfrm>
            <a:off x="762000" y="1752601"/>
            <a:ext cx="4334255" cy="4525963"/>
          </a:xfrm>
        </p:spPr>
        <p:txBody>
          <a:bodyPr spcFirstLastPara="1" vert="horz" lIns="91440" tIns="45720" rIns="91440" bIns="45720" rtlCol="0" anchorCtr="0">
            <a:normAutofit/>
          </a:bodyPr>
          <a:lstStyle/>
          <a:p>
            <a:endParaRPr lang="en-US" sz="1800" dirty="0"/>
          </a:p>
          <a:p>
            <a:r>
              <a:rPr lang="en-US" sz="1800" dirty="0"/>
              <a:t>Under which plain text is combined with a key as a input to an algorithm, and output is ciphertext.</a:t>
            </a:r>
          </a:p>
          <a:p>
            <a:endParaRPr lang="en-US" sz="1800" dirty="0"/>
          </a:p>
          <a:p>
            <a:r>
              <a:rPr lang="en-US" sz="1800" dirty="0"/>
              <a:t>The key pair comprises of a private key and a public key.</a:t>
            </a:r>
          </a:p>
          <a:p>
            <a:endParaRPr lang="en-US" sz="1800" dirty="0"/>
          </a:p>
          <a:p>
            <a:r>
              <a:rPr lang="en-US" sz="1800" dirty="0"/>
              <a:t>Which  key is going  to be  used for encryption and  decryption varies depending on the intended use of asymmetric-key algorithm.</a:t>
            </a:r>
          </a:p>
        </p:txBody>
      </p:sp>
      <p:pic>
        <p:nvPicPr>
          <p:cNvPr id="2" name="Picture 2">
            <a:extLst>
              <a:ext uri="{FF2B5EF4-FFF2-40B4-BE49-F238E27FC236}">
                <a16:creationId xmlns:a16="http://schemas.microsoft.com/office/drawing/2014/main" id="{0A07094C-7A90-4A5D-8C8F-7562F0250EBC}"/>
              </a:ext>
            </a:extLst>
          </p:cNvPr>
          <p:cNvPicPr>
            <a:picLocks noChangeAspect="1"/>
          </p:cNvPicPr>
          <p:nvPr/>
        </p:nvPicPr>
        <p:blipFill rotWithShape="1">
          <a:blip r:embed="rId3"/>
          <a:srcRect t="10250" r="-11" b="250"/>
          <a:stretch/>
        </p:blipFill>
        <p:spPr>
          <a:xfrm>
            <a:off x="5939161" y="2636668"/>
            <a:ext cx="5486032" cy="231677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DA37D71-FFE3-4407-BAE4-61DA503590A8}"/>
              </a:ext>
            </a:extLst>
          </p:cNvPr>
          <p:cNvSpPr txBox="1"/>
          <p:nvPr/>
        </p:nvSpPr>
        <p:spPr>
          <a:xfrm>
            <a:off x="5311987" y="5291093"/>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[6] Fig. 5</a:t>
            </a:r>
            <a:r>
              <a:rPr lang="en-US" u="sng" dirty="0">
                <a:solidFill>
                  <a:srgbClr val="000000"/>
                </a:solidFill>
                <a:latin typeface="TimesNewRoman"/>
                <a:ea typeface="TimesNewRoman"/>
                <a:cs typeface="TimesNewRoman"/>
              </a:rPr>
              <a:t> </a:t>
            </a:r>
            <a:r>
              <a:rPr lang="en-US" sz="1800" u="sng" dirty="0">
                <a:solidFill>
                  <a:srgbClr val="000000"/>
                </a:solidFill>
                <a:effectLst/>
                <a:latin typeface="TimesNewRoman"/>
                <a:ea typeface="TimesNewRoman"/>
                <a:cs typeface="TimesNewRoman"/>
              </a:rPr>
              <a:t>Asymmetric Key Encryption</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2135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762000" y="427039"/>
            <a:ext cx="10972800" cy="1143000"/>
          </a:xfrm>
        </p:spPr>
        <p:txBody>
          <a:bodyPr spcFirstLastPara="1" vert="horz" lIns="91440" tIns="45720" rIns="91440" bIns="45720" rtlCol="0" anchor="t" anchorCtr="0">
            <a:normAutofit/>
          </a:bodyPr>
          <a:lstStyle/>
          <a:p>
            <a:pPr lvl="0" algn="ctr"/>
            <a:r>
              <a:rPr lang="en-US" dirty="0"/>
              <a:t>9. Methodology</a:t>
            </a:r>
          </a:p>
        </p:txBody>
      </p:sp>
      <p:sp>
        <p:nvSpPr>
          <p:cNvPr id="80" name="Google Shape;80;p12"/>
          <p:cNvSpPr txBox="1">
            <a:spLocks noGrp="1"/>
          </p:cNvSpPr>
          <p:nvPr>
            <p:ph idx="1"/>
          </p:nvPr>
        </p:nvSpPr>
        <p:spPr>
          <a:xfrm>
            <a:off x="762000" y="1752600"/>
            <a:ext cx="5123895" cy="4525963"/>
          </a:xfrm>
        </p:spPr>
        <p:txBody>
          <a:bodyPr spcFirstLastPara="1" vert="horz" lIns="91440" tIns="45720" rIns="91440" bIns="45720" rtlCol="0" anchorCtr="0">
            <a:normAutofit/>
          </a:bodyPr>
          <a:lstStyle/>
          <a:p>
            <a:pPr marL="0" indent="0">
              <a:buNone/>
            </a:pPr>
            <a:endParaRPr lang="en-US" sz="1800" dirty="0"/>
          </a:p>
          <a:p>
            <a:pPr>
              <a:lnSpc>
                <a:spcPct val="100000"/>
              </a:lnSpc>
            </a:pPr>
            <a:r>
              <a:rPr lang="en-US" sz="1800" dirty="0"/>
              <a:t>AES is the abbreviation of Advanced Encryption Standard.</a:t>
            </a:r>
          </a:p>
          <a:p>
            <a:pPr>
              <a:lnSpc>
                <a:spcPct val="100000"/>
              </a:lnSpc>
            </a:pPr>
            <a:r>
              <a:rPr lang="en-US" sz="1800" dirty="0"/>
              <a:t>It is approved by the US NIST in 2001.</a:t>
            </a:r>
          </a:p>
          <a:p>
            <a:pPr>
              <a:lnSpc>
                <a:spcPct val="100000"/>
              </a:lnSpc>
            </a:pPr>
            <a:r>
              <a:rPr lang="en-US" sz="1800" dirty="0"/>
              <a:t>Here symmetric cryptography algorithm AES is used for encryption while using RSA for encrypting the AES secret key itself.</a:t>
            </a:r>
          </a:p>
          <a:p>
            <a:pPr>
              <a:lnSpc>
                <a:spcPct val="100000"/>
              </a:lnSpc>
            </a:pPr>
            <a:r>
              <a:rPr lang="en-US" sz="1800" dirty="0"/>
              <a:t>It’s a standard algorithm which is used for the encryption and decryption of the file.</a:t>
            </a:r>
          </a:p>
          <a:p>
            <a:pPr>
              <a:lnSpc>
                <a:spcPct val="100000"/>
              </a:lnSpc>
            </a:pPr>
            <a:r>
              <a:rPr lang="en-US" sz="1800" dirty="0"/>
              <a:t>It is more secure as comparative to DES I.e. Data Encryption Standard or 3-DES.</a:t>
            </a:r>
          </a:p>
        </p:txBody>
      </p:sp>
      <p:pic>
        <p:nvPicPr>
          <p:cNvPr id="3" name="Picture 3">
            <a:extLst>
              <a:ext uri="{FF2B5EF4-FFF2-40B4-BE49-F238E27FC236}">
                <a16:creationId xmlns:a16="http://schemas.microsoft.com/office/drawing/2014/main" id="{0BD973B6-C69E-4592-894C-EE8CF23F6952}"/>
              </a:ext>
            </a:extLst>
          </p:cNvPr>
          <p:cNvPicPr>
            <a:picLocks noChangeAspect="1"/>
          </p:cNvPicPr>
          <p:nvPr/>
        </p:nvPicPr>
        <p:blipFill>
          <a:blip r:embed="rId3"/>
          <a:stretch>
            <a:fillRect/>
          </a:stretch>
        </p:blipFill>
        <p:spPr>
          <a:xfrm>
            <a:off x="5885895" y="2170792"/>
            <a:ext cx="5572564" cy="351071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41E4AE79-6DBF-40C9-82DE-5716207F680C}"/>
              </a:ext>
            </a:extLst>
          </p:cNvPr>
          <p:cNvSpPr txBox="1"/>
          <p:nvPr/>
        </p:nvSpPr>
        <p:spPr>
          <a:xfrm>
            <a:off x="5345253" y="5784693"/>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[6] Fig. 6</a:t>
            </a:r>
            <a:r>
              <a:rPr lang="en-US" u="sng" dirty="0">
                <a:solidFill>
                  <a:srgbClr val="000000"/>
                </a:solidFill>
                <a:latin typeface="TimesNewRoman"/>
                <a:ea typeface="TimesNewRoman"/>
                <a:cs typeface="TimesNewRoman"/>
              </a:rPr>
              <a:t> </a:t>
            </a:r>
            <a:r>
              <a:rPr lang="en-US" sz="1800" u="sng" dirty="0">
                <a:solidFill>
                  <a:srgbClr val="000000"/>
                </a:solidFill>
                <a:effectLst/>
                <a:latin typeface="TimesNewRoman"/>
                <a:ea typeface="TimesNewRoman"/>
                <a:cs typeface="TimesNewRoman"/>
              </a:rPr>
              <a:t>AES Encryption</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762000" y="427039"/>
            <a:ext cx="10972800" cy="1143000"/>
          </a:xfrm>
        </p:spPr>
        <p:txBody>
          <a:bodyPr spcFirstLastPara="1" vert="horz" lIns="91440" tIns="45720" rIns="91440" bIns="45720" rtlCol="0" anchor="ctr" anchorCtr="0">
            <a:normAutofit/>
          </a:bodyPr>
          <a:lstStyle/>
          <a:p>
            <a:pPr lvl="0" algn="ctr"/>
            <a:r>
              <a:rPr lang="en-US" dirty="0"/>
              <a:t>9. Methodology</a:t>
            </a:r>
          </a:p>
        </p:txBody>
      </p:sp>
      <p:sp>
        <p:nvSpPr>
          <p:cNvPr id="80" name="Google Shape;80;p12"/>
          <p:cNvSpPr txBox="1">
            <a:spLocks noGrp="1"/>
          </p:cNvSpPr>
          <p:nvPr>
            <p:ph idx="1"/>
          </p:nvPr>
        </p:nvSpPr>
        <p:spPr>
          <a:xfrm>
            <a:off x="762000" y="1752600"/>
            <a:ext cx="5026241" cy="4525963"/>
          </a:xfrm>
        </p:spPr>
        <p:txBody>
          <a:bodyPr spcFirstLastPara="1" vert="horz" lIns="91440" tIns="45720" rIns="91440" bIns="45720" rtlCol="0" anchorCtr="0">
            <a:normAutofit/>
          </a:bodyPr>
          <a:lstStyle/>
          <a:p>
            <a:pPr marL="0" indent="0">
              <a:buNone/>
            </a:pPr>
            <a:endParaRPr lang="en-US" sz="1800" dirty="0"/>
          </a:p>
          <a:p>
            <a:r>
              <a:rPr lang="en-US" sz="1800" dirty="0"/>
              <a:t>It stands for Rivest–Shamir–Adleman algorithm.</a:t>
            </a:r>
          </a:p>
          <a:p>
            <a:r>
              <a:rPr lang="en-US" sz="1800" dirty="0"/>
              <a:t>It's a public key cryptosystem that is widely used for secure data transmission.</a:t>
            </a:r>
          </a:p>
          <a:p>
            <a:r>
              <a:rPr lang="en-US" sz="1800" dirty="0"/>
              <a:t>It's an asymmetric cryptographic algorithm, I.e. there are two keys that that is public and private key to encrypt and decrypt the data.</a:t>
            </a:r>
          </a:p>
          <a:p>
            <a:r>
              <a:rPr lang="en-US" sz="1800" dirty="0"/>
              <a:t>We can share public key to anyone or with that one with which we can share our encrypted file to decrypt that file using that public key.</a:t>
            </a:r>
          </a:p>
          <a:p>
            <a:r>
              <a:rPr lang="en-US" sz="1800" dirty="0"/>
              <a:t>Private key is used for encrypting the file and this key should not be shared with anyone as this is private.</a:t>
            </a:r>
          </a:p>
        </p:txBody>
      </p:sp>
      <p:pic>
        <p:nvPicPr>
          <p:cNvPr id="2" name="Picture 2">
            <a:extLst>
              <a:ext uri="{FF2B5EF4-FFF2-40B4-BE49-F238E27FC236}">
                <a16:creationId xmlns:a16="http://schemas.microsoft.com/office/drawing/2014/main" id="{8C52C259-53C8-4569-AF3D-8F4F7A49B768}"/>
              </a:ext>
            </a:extLst>
          </p:cNvPr>
          <p:cNvPicPr>
            <a:picLocks noChangeAspect="1"/>
          </p:cNvPicPr>
          <p:nvPr/>
        </p:nvPicPr>
        <p:blipFill>
          <a:blip r:embed="rId3"/>
          <a:stretch>
            <a:fillRect/>
          </a:stretch>
        </p:blipFill>
        <p:spPr>
          <a:xfrm>
            <a:off x="6257813" y="2185680"/>
            <a:ext cx="5290720" cy="2486638"/>
          </a:xfrm>
          <a:prstGeom prst="rect">
            <a:avLst/>
          </a:prstGeom>
        </p:spPr>
      </p:pic>
      <p:sp>
        <p:nvSpPr>
          <p:cNvPr id="5" name="TextBox 4">
            <a:extLst>
              <a:ext uri="{FF2B5EF4-FFF2-40B4-BE49-F238E27FC236}">
                <a16:creationId xmlns:a16="http://schemas.microsoft.com/office/drawing/2014/main" id="{9A97479B-7C24-4A3B-9D96-D8B42DE2A2C1}"/>
              </a:ext>
            </a:extLst>
          </p:cNvPr>
          <p:cNvSpPr txBox="1"/>
          <p:nvPr/>
        </p:nvSpPr>
        <p:spPr>
          <a:xfrm>
            <a:off x="5311987" y="5291093"/>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[6] Fig. 7</a:t>
            </a:r>
            <a:r>
              <a:rPr lang="en-US" u="sng" dirty="0">
                <a:solidFill>
                  <a:srgbClr val="000000"/>
                </a:solidFill>
                <a:latin typeface="TimesNewRoman"/>
                <a:ea typeface="TimesNewRoman"/>
                <a:cs typeface="TimesNewRoman"/>
              </a:rPr>
              <a:t> </a:t>
            </a:r>
            <a:r>
              <a:rPr lang="en-US" sz="1800" u="sng" dirty="0">
                <a:solidFill>
                  <a:srgbClr val="000000"/>
                </a:solidFill>
                <a:effectLst/>
                <a:latin typeface="TimesNewRoman"/>
                <a:ea typeface="TimesNewRoman"/>
                <a:cs typeface="TimesNewRoman"/>
              </a:rPr>
              <a:t>RSA Encryption</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8910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F7732-F5B5-4326-A1FF-5C1F232121A6}"/>
              </a:ext>
            </a:extLst>
          </p:cNvPr>
          <p:cNvSpPr>
            <a:spLocks noGrp="1"/>
          </p:cNvSpPr>
          <p:nvPr>
            <p:ph type="body" idx="1"/>
          </p:nvPr>
        </p:nvSpPr>
        <p:spPr>
          <a:xfrm>
            <a:off x="609600" y="1570039"/>
            <a:ext cx="10972800" cy="4525963"/>
          </a:xfrm>
        </p:spPr>
        <p:txBody>
          <a:bodyPr vert="horz" lIns="91438" tIns="45719" rIns="91438" bIns="45719" rtlCol="0" anchor="t">
            <a:normAutofit/>
          </a:bodyPr>
          <a:lstStyle/>
          <a:p>
            <a:pPr marL="25400" indent="0">
              <a:buNone/>
            </a:pPr>
            <a:r>
              <a:rPr lang="en-IN" b="1" u="sng" dirty="0">
                <a:ea typeface="+mn-lt"/>
                <a:cs typeface="+mn-lt"/>
              </a:rPr>
              <a:t>10.1 Generating the AES Key:- </a:t>
            </a:r>
          </a:p>
          <a:p>
            <a:pPr marL="482600" indent="-457200"/>
            <a:r>
              <a:rPr lang="en-US" sz="1800" dirty="0">
                <a:ea typeface="+mn-lt"/>
                <a:cs typeface="+mn-lt"/>
              </a:rPr>
              <a:t>Here we are generating the AES key, which is used here for the encryption.</a:t>
            </a:r>
          </a:p>
          <a:p>
            <a:pPr marL="482600" indent="-457200"/>
            <a:r>
              <a:rPr lang="en-US" sz="1800" dirty="0">
                <a:ea typeface="+mn-lt"/>
                <a:cs typeface="+mn-lt"/>
              </a:rPr>
              <a:t>We are generating the key of size 128 bits.</a:t>
            </a:r>
          </a:p>
          <a:p>
            <a:pPr marL="482600" indent="-457200"/>
            <a:endParaRPr lang="en-US" sz="1800" dirty="0">
              <a:ea typeface="+mn-lt"/>
              <a:cs typeface="+mn-lt"/>
            </a:endParaRPr>
          </a:p>
          <a:p>
            <a:pPr marL="482600" indent="-457200"/>
            <a:endParaRPr lang="en-US" sz="1800" dirty="0">
              <a:ea typeface="+mn-lt"/>
              <a:cs typeface="+mn-lt"/>
            </a:endParaRPr>
          </a:p>
          <a:p>
            <a:pPr marL="482600" indent="-457200"/>
            <a:endParaRPr lang="en-US" sz="1800" dirty="0">
              <a:ea typeface="+mn-lt"/>
              <a:cs typeface="+mn-lt"/>
            </a:endParaRPr>
          </a:p>
          <a:p>
            <a:pPr marL="482600" indent="-457200"/>
            <a:endParaRPr lang="en-US" sz="1800" dirty="0">
              <a:ea typeface="+mn-lt"/>
              <a:cs typeface="+mn-lt"/>
            </a:endParaRPr>
          </a:p>
          <a:p>
            <a:pPr marL="482600" indent="-457200"/>
            <a:r>
              <a:rPr lang="en-US" sz="1800" dirty="0">
                <a:ea typeface="+mn-lt"/>
                <a:cs typeface="+mn-lt"/>
              </a:rPr>
              <a:t>Here we also need to generate the initialization vector (IV).</a:t>
            </a:r>
          </a:p>
          <a:p>
            <a:pPr marL="482600" indent="-457200"/>
            <a:r>
              <a:rPr lang="en-US" sz="1800" dirty="0">
                <a:ea typeface="+mn-lt"/>
                <a:cs typeface="+mn-lt"/>
              </a:rPr>
              <a:t>The needs to be communicated to decrypt the message to the receiver.</a:t>
            </a:r>
            <a:endParaRPr lang="en-IN" sz="1800" dirty="0">
              <a:ea typeface="+mn-lt"/>
              <a:cs typeface="+mn-lt"/>
            </a:endParaRPr>
          </a:p>
          <a:p>
            <a:pPr marL="482600" indent="-457200"/>
            <a:r>
              <a:rPr lang="en-US" sz="1800" dirty="0">
                <a:ea typeface="+mn-lt"/>
                <a:cs typeface="+mn-lt"/>
              </a:rPr>
              <a:t>The IV length here is usually comparable to the length of the encrypted key</a:t>
            </a:r>
          </a:p>
          <a:p>
            <a:pPr marL="482600" indent="-457200"/>
            <a:endParaRPr lang="en-US" sz="1800" dirty="0">
              <a:ea typeface="+mn-lt"/>
              <a:cs typeface="+mn-lt"/>
            </a:endParaRPr>
          </a:p>
          <a:p>
            <a:pPr marL="482600" indent="-457200"/>
            <a:endParaRPr lang="en-IN" sz="1800" dirty="0">
              <a:ea typeface="+mn-lt"/>
              <a:cs typeface="+mn-lt"/>
            </a:endParaRPr>
          </a:p>
          <a:p>
            <a:pPr marL="482600" indent="-457200"/>
            <a:endParaRPr lang="en-IN" sz="1800" dirty="0">
              <a:ea typeface="+mn-lt"/>
              <a:cs typeface="+mn-lt"/>
            </a:endParaRPr>
          </a:p>
          <a:p>
            <a:pPr marL="482600" indent="-457200"/>
            <a:endParaRPr lang="en-IN" sz="1800" dirty="0">
              <a:ea typeface="+mn-lt"/>
              <a:cs typeface="+mn-lt"/>
            </a:endParaRPr>
          </a:p>
          <a:p>
            <a:pPr marL="482600" indent="-457200"/>
            <a:endParaRPr lang="en-IN" sz="1800" dirty="0">
              <a:ea typeface="+mn-lt"/>
              <a:cs typeface="+mn-lt"/>
            </a:endParaRPr>
          </a:p>
          <a:p>
            <a:pPr marL="0" indent="0">
              <a:buNone/>
            </a:pPr>
            <a:endParaRPr lang="en-IN" b="1" u="sng" dirty="0">
              <a:ea typeface="+mn-lt"/>
              <a:cs typeface="+mn-lt"/>
            </a:endParaRPr>
          </a:p>
        </p:txBody>
      </p:sp>
      <p:sp>
        <p:nvSpPr>
          <p:cNvPr id="6" name="Title 5">
            <a:extLst>
              <a:ext uri="{FF2B5EF4-FFF2-40B4-BE49-F238E27FC236}">
                <a16:creationId xmlns:a16="http://schemas.microsoft.com/office/drawing/2014/main" id="{5981E86E-3EB7-4874-90FF-41FCBACBB145}"/>
              </a:ext>
            </a:extLst>
          </p:cNvPr>
          <p:cNvSpPr>
            <a:spLocks noGrp="1"/>
          </p:cNvSpPr>
          <p:nvPr>
            <p:ph type="title"/>
          </p:nvPr>
        </p:nvSpPr>
        <p:spPr/>
        <p:txBody>
          <a:bodyPr/>
          <a:lstStyle/>
          <a:p>
            <a:r>
              <a:rPr lang="en-US" dirty="0"/>
              <a:t> </a:t>
            </a:r>
            <a:endParaRPr lang="en-IN" dirty="0"/>
          </a:p>
        </p:txBody>
      </p:sp>
      <p:sp>
        <p:nvSpPr>
          <p:cNvPr id="7" name="Google Shape;79;p12">
            <a:extLst>
              <a:ext uri="{FF2B5EF4-FFF2-40B4-BE49-F238E27FC236}">
                <a16:creationId xmlns:a16="http://schemas.microsoft.com/office/drawing/2014/main" id="{2DA4CD54-651C-43E6-83DD-45FFE60253C2}"/>
              </a:ext>
            </a:extLst>
          </p:cNvPr>
          <p:cNvSpPr txBox="1">
            <a:spLocks/>
          </p:cNvSpPr>
          <p:nvPr/>
        </p:nvSpPr>
        <p:spPr>
          <a:xfrm>
            <a:off x="762000" y="194164"/>
            <a:ext cx="10972800" cy="1143000"/>
          </a:xfrm>
          <a:prstGeom prst="rect">
            <a:avLst/>
          </a:prstGeom>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dirty="0"/>
              <a:t>10. Implementation</a:t>
            </a:r>
          </a:p>
        </p:txBody>
      </p:sp>
      <p:pic>
        <p:nvPicPr>
          <p:cNvPr id="4" name="Picture 4">
            <a:extLst>
              <a:ext uri="{FF2B5EF4-FFF2-40B4-BE49-F238E27FC236}">
                <a16:creationId xmlns:a16="http://schemas.microsoft.com/office/drawing/2014/main" id="{59545E9A-ACFA-43BB-90FB-D5DFA7CF5146}"/>
              </a:ext>
            </a:extLst>
          </p:cNvPr>
          <p:cNvPicPr>
            <a:picLocks noChangeAspect="1"/>
          </p:cNvPicPr>
          <p:nvPr/>
        </p:nvPicPr>
        <p:blipFill>
          <a:blip r:embed="rId2"/>
          <a:stretch>
            <a:fillRect/>
          </a:stretch>
        </p:blipFill>
        <p:spPr>
          <a:xfrm>
            <a:off x="2444270" y="2938462"/>
            <a:ext cx="5876925" cy="981075"/>
          </a:xfrm>
          <a:prstGeom prst="rect">
            <a:avLst/>
          </a:prstGeom>
        </p:spPr>
      </p:pic>
      <p:pic>
        <p:nvPicPr>
          <p:cNvPr id="5" name="Picture 7">
            <a:extLst>
              <a:ext uri="{FF2B5EF4-FFF2-40B4-BE49-F238E27FC236}">
                <a16:creationId xmlns:a16="http://schemas.microsoft.com/office/drawing/2014/main" id="{8A7FE831-62FA-4FFD-A274-2598A5C70121}"/>
              </a:ext>
            </a:extLst>
          </p:cNvPr>
          <p:cNvPicPr>
            <a:picLocks noChangeAspect="1"/>
          </p:cNvPicPr>
          <p:nvPr/>
        </p:nvPicPr>
        <p:blipFill>
          <a:blip r:embed="rId3"/>
          <a:stretch>
            <a:fillRect/>
          </a:stretch>
        </p:blipFill>
        <p:spPr>
          <a:xfrm>
            <a:off x="2444270" y="5480798"/>
            <a:ext cx="5876924" cy="904482"/>
          </a:xfrm>
          <a:prstGeom prst="rect">
            <a:avLst/>
          </a:prstGeom>
        </p:spPr>
      </p:pic>
      <p:sp>
        <p:nvSpPr>
          <p:cNvPr id="8" name="TextBox 7">
            <a:extLst>
              <a:ext uri="{FF2B5EF4-FFF2-40B4-BE49-F238E27FC236}">
                <a16:creationId xmlns:a16="http://schemas.microsoft.com/office/drawing/2014/main" id="{AB01B54A-E264-4233-95D7-9EDB79184CAC}"/>
              </a:ext>
            </a:extLst>
          </p:cNvPr>
          <p:cNvSpPr txBox="1"/>
          <p:nvPr/>
        </p:nvSpPr>
        <p:spPr>
          <a:xfrm>
            <a:off x="2222784" y="3782317"/>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Fig. </a:t>
            </a:r>
            <a:r>
              <a:rPr lang="en-US" sz="1800" u="sng" dirty="0">
                <a:effectLst/>
                <a:latin typeface="TimesNewRoman"/>
                <a:ea typeface="TimesNewRoman"/>
                <a:cs typeface="TimesNewRoman"/>
              </a:rPr>
              <a:t>8</a:t>
            </a:r>
            <a:r>
              <a:rPr lang="en-US" u="sng" dirty="0">
                <a:solidFill>
                  <a:srgbClr val="000000"/>
                </a:solidFill>
                <a:latin typeface="TimesNewRoman"/>
                <a:ea typeface="TimesNewRoman"/>
                <a:cs typeface="TimesNewRoman"/>
              </a:rPr>
              <a:t> AES Key Generation</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E07A9CA7-0D69-4D5B-83A2-08E7BF6D8C0F}"/>
              </a:ext>
            </a:extLst>
          </p:cNvPr>
          <p:cNvSpPr txBox="1"/>
          <p:nvPr/>
        </p:nvSpPr>
        <p:spPr>
          <a:xfrm>
            <a:off x="2326129" y="6343502"/>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Fig. </a:t>
            </a:r>
            <a:r>
              <a:rPr lang="en-US" sz="1800" u="sng" dirty="0">
                <a:effectLst/>
                <a:latin typeface="TimesNewRoman"/>
                <a:ea typeface="TimesNewRoman"/>
                <a:cs typeface="TimesNewRoman"/>
              </a:rPr>
              <a:t>9</a:t>
            </a:r>
            <a:r>
              <a:rPr lang="en-US" u="sng" dirty="0">
                <a:solidFill>
                  <a:srgbClr val="000000"/>
                </a:solidFill>
                <a:latin typeface="TimesNewRoman"/>
                <a:ea typeface="TimesNewRoman"/>
                <a:cs typeface="TimesNewRoman"/>
              </a:rPr>
              <a:t> </a:t>
            </a:r>
            <a:r>
              <a:rPr lang="en-US" sz="1800" u="sng" dirty="0">
                <a:solidFill>
                  <a:srgbClr val="000000"/>
                </a:solidFill>
                <a:effectLst/>
                <a:latin typeface="TimesNewRoman"/>
                <a:ea typeface="TimesNewRoman"/>
                <a:cs typeface="TimesNewRoman"/>
              </a:rPr>
              <a:t>Initialization Vector</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1187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F7732-F5B5-4326-A1FF-5C1F232121A6}"/>
              </a:ext>
            </a:extLst>
          </p:cNvPr>
          <p:cNvSpPr>
            <a:spLocks noGrp="1"/>
          </p:cNvSpPr>
          <p:nvPr>
            <p:ph type="body" idx="1"/>
          </p:nvPr>
        </p:nvSpPr>
        <p:spPr>
          <a:xfrm>
            <a:off x="609600" y="1337164"/>
            <a:ext cx="10972800" cy="4525963"/>
          </a:xfrm>
        </p:spPr>
        <p:txBody>
          <a:bodyPr vert="horz" lIns="91438" tIns="45719" rIns="91438" bIns="45719" rtlCol="0" anchor="t">
            <a:normAutofit/>
          </a:bodyPr>
          <a:lstStyle/>
          <a:p>
            <a:pPr marL="0" indent="0">
              <a:buNone/>
            </a:pPr>
            <a:endParaRPr lang="en-IN" b="1" u="sng" dirty="0">
              <a:ea typeface="+mn-lt"/>
              <a:cs typeface="+mn-lt"/>
            </a:endParaRPr>
          </a:p>
          <a:p>
            <a:pPr marL="0" indent="0">
              <a:buNone/>
            </a:pPr>
            <a:r>
              <a:rPr lang="en-IN" b="1" u="sng" dirty="0">
                <a:ea typeface="+mn-lt"/>
                <a:cs typeface="+mn-lt"/>
              </a:rPr>
              <a:t>10.2 </a:t>
            </a:r>
            <a:r>
              <a:rPr lang="en-US" b="1" u="sng" dirty="0">
                <a:ea typeface="+mn-lt"/>
                <a:cs typeface="+mn-lt"/>
              </a:rPr>
              <a:t>Loading the RSA Private key</a:t>
            </a:r>
            <a:r>
              <a:rPr lang="en-IN" b="1" u="sng" dirty="0">
                <a:ea typeface="+mn-lt"/>
                <a:cs typeface="+mn-lt"/>
              </a:rPr>
              <a:t>:- </a:t>
            </a:r>
            <a:endParaRPr lang="en-US" u="sng" dirty="0">
              <a:ea typeface="+mn-lt"/>
              <a:cs typeface="+mn-lt"/>
            </a:endParaRPr>
          </a:p>
          <a:p>
            <a:pPr marL="482600" indent="-457200"/>
            <a:endParaRPr lang="en-IN" sz="1800" dirty="0">
              <a:ea typeface="+mn-lt"/>
              <a:cs typeface="+mn-lt"/>
            </a:endParaRPr>
          </a:p>
          <a:p>
            <a:pPr marL="482600" indent="-457200"/>
            <a:r>
              <a:rPr lang="en-IN" sz="1800" dirty="0">
                <a:ea typeface="+mn-lt"/>
                <a:cs typeface="+mn-lt"/>
              </a:rPr>
              <a:t>Here, </a:t>
            </a:r>
            <a:r>
              <a:rPr lang="en-US" sz="1800" dirty="0">
                <a:ea typeface="+mn-lt"/>
                <a:cs typeface="+mn-lt"/>
              </a:rPr>
              <a:t>the previously generated RSA private key is loaded from file.</a:t>
            </a:r>
          </a:p>
        </p:txBody>
      </p:sp>
      <p:sp>
        <p:nvSpPr>
          <p:cNvPr id="6" name="Title 5">
            <a:extLst>
              <a:ext uri="{FF2B5EF4-FFF2-40B4-BE49-F238E27FC236}">
                <a16:creationId xmlns:a16="http://schemas.microsoft.com/office/drawing/2014/main" id="{5981E86E-3EB7-4874-90FF-41FCBACBB145}"/>
              </a:ext>
            </a:extLst>
          </p:cNvPr>
          <p:cNvSpPr>
            <a:spLocks noGrp="1"/>
          </p:cNvSpPr>
          <p:nvPr>
            <p:ph type="title"/>
          </p:nvPr>
        </p:nvSpPr>
        <p:spPr/>
        <p:txBody>
          <a:bodyPr/>
          <a:lstStyle/>
          <a:p>
            <a:r>
              <a:rPr lang="en-US" dirty="0"/>
              <a:t> </a:t>
            </a:r>
            <a:endParaRPr lang="en-IN" dirty="0"/>
          </a:p>
        </p:txBody>
      </p:sp>
      <p:sp>
        <p:nvSpPr>
          <p:cNvPr id="7" name="Google Shape;79;p12">
            <a:extLst>
              <a:ext uri="{FF2B5EF4-FFF2-40B4-BE49-F238E27FC236}">
                <a16:creationId xmlns:a16="http://schemas.microsoft.com/office/drawing/2014/main" id="{2DA4CD54-651C-43E6-83DD-45FFE60253C2}"/>
              </a:ext>
            </a:extLst>
          </p:cNvPr>
          <p:cNvSpPr txBox="1">
            <a:spLocks/>
          </p:cNvSpPr>
          <p:nvPr/>
        </p:nvSpPr>
        <p:spPr>
          <a:xfrm>
            <a:off x="762000" y="190499"/>
            <a:ext cx="10972800" cy="1143000"/>
          </a:xfrm>
          <a:prstGeom prst="rect">
            <a:avLst/>
          </a:prstGeom>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dirty="0"/>
              <a:t>10. Implementation</a:t>
            </a:r>
          </a:p>
        </p:txBody>
      </p:sp>
      <p:pic>
        <p:nvPicPr>
          <p:cNvPr id="2" name="Picture 3">
            <a:extLst>
              <a:ext uri="{FF2B5EF4-FFF2-40B4-BE49-F238E27FC236}">
                <a16:creationId xmlns:a16="http://schemas.microsoft.com/office/drawing/2014/main" id="{50E6809F-9912-4DA4-B1C5-6CC1F51EF4C2}"/>
              </a:ext>
            </a:extLst>
          </p:cNvPr>
          <p:cNvPicPr>
            <a:picLocks noChangeAspect="1"/>
          </p:cNvPicPr>
          <p:nvPr/>
        </p:nvPicPr>
        <p:blipFill>
          <a:blip r:embed="rId2"/>
          <a:stretch>
            <a:fillRect/>
          </a:stretch>
        </p:blipFill>
        <p:spPr>
          <a:xfrm>
            <a:off x="2822081" y="3299910"/>
            <a:ext cx="6547837" cy="1409495"/>
          </a:xfrm>
          <a:prstGeom prst="rect">
            <a:avLst/>
          </a:prstGeom>
        </p:spPr>
      </p:pic>
      <p:sp>
        <p:nvSpPr>
          <p:cNvPr id="8" name="Text Placeholder 2">
            <a:extLst>
              <a:ext uri="{FF2B5EF4-FFF2-40B4-BE49-F238E27FC236}">
                <a16:creationId xmlns:a16="http://schemas.microsoft.com/office/drawing/2014/main" id="{881C98C4-8F69-4E85-BEF9-0B039E056FD9}"/>
              </a:ext>
            </a:extLst>
          </p:cNvPr>
          <p:cNvSpPr txBox="1">
            <a:spLocks/>
          </p:cNvSpPr>
          <p:nvPr/>
        </p:nvSpPr>
        <p:spPr>
          <a:xfrm>
            <a:off x="609600" y="3258104"/>
            <a:ext cx="10972800" cy="2837897"/>
          </a:xfrm>
          <a:prstGeom prst="rect">
            <a:avLst/>
          </a:prstGeom>
        </p:spPr>
        <p:txBody>
          <a:bodyPr vert="horz" lIns="91438" tIns="45719" rIns="91438" bIns="45719"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2600" indent="-457200">
              <a:buFont typeface="Arial"/>
              <a:buChar char="•"/>
            </a:pPr>
            <a:endParaRPr lang="en-IN" dirty="0">
              <a:ea typeface="+mn-lt"/>
              <a:cs typeface="+mn-lt"/>
            </a:endParaRPr>
          </a:p>
          <a:p>
            <a:pPr marL="482600" indent="-457200">
              <a:buFont typeface="Arial"/>
              <a:buChar char="•"/>
            </a:pPr>
            <a:endParaRPr lang="en-IN" dirty="0">
              <a:latin typeface="Calibri"/>
              <a:cs typeface="Calibri"/>
            </a:endParaRPr>
          </a:p>
          <a:p>
            <a:pPr marL="482600" indent="-457200">
              <a:buFont typeface="Arial"/>
              <a:buChar char="•"/>
            </a:pPr>
            <a:endParaRPr lang="en-IN" dirty="0">
              <a:latin typeface="Calibri" panose="020F0502020204030204" pitchFamily="34" charset="0"/>
              <a:cs typeface="Calibri" panose="020F0502020204030204" pitchFamily="34" charset="0"/>
            </a:endParaRPr>
          </a:p>
          <a:p>
            <a:pPr marL="482600" indent="-457200">
              <a:buFont typeface="Arial"/>
              <a:buChar char="•"/>
            </a:pPr>
            <a:endParaRPr lang="en-IN" sz="14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F7D10662-F454-49B2-93CA-8FCEB8E4885A}"/>
              </a:ext>
            </a:extLst>
          </p:cNvPr>
          <p:cNvSpPr txBox="1"/>
          <p:nvPr/>
        </p:nvSpPr>
        <p:spPr>
          <a:xfrm>
            <a:off x="2822081" y="4825421"/>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Fig. 10</a:t>
            </a:r>
            <a:r>
              <a:rPr lang="en-US" u="sng" dirty="0">
                <a:solidFill>
                  <a:srgbClr val="000000"/>
                </a:solidFill>
                <a:latin typeface="TimesNewRoman"/>
                <a:ea typeface="TimesNewRoman"/>
                <a:cs typeface="TimesNewRoman"/>
              </a:rPr>
              <a:t> </a:t>
            </a:r>
            <a:r>
              <a:rPr lang="en-US" sz="1800" u="sng" dirty="0">
                <a:solidFill>
                  <a:srgbClr val="000000"/>
                </a:solidFill>
                <a:effectLst/>
                <a:latin typeface="TimesNewRoman"/>
                <a:ea typeface="TimesNewRoman"/>
                <a:cs typeface="TimesNewRoman"/>
              </a:rPr>
              <a:t>Loading the RSA private key</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7516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F7732-F5B5-4326-A1FF-5C1F232121A6}"/>
              </a:ext>
            </a:extLst>
          </p:cNvPr>
          <p:cNvSpPr>
            <a:spLocks noGrp="1"/>
          </p:cNvSpPr>
          <p:nvPr>
            <p:ph type="body" idx="1"/>
          </p:nvPr>
        </p:nvSpPr>
        <p:spPr>
          <a:xfrm>
            <a:off x="609600" y="1337164"/>
            <a:ext cx="10972800" cy="4525963"/>
          </a:xfrm>
        </p:spPr>
        <p:txBody>
          <a:bodyPr vert="horz" lIns="91438" tIns="45719" rIns="91438" bIns="45719" rtlCol="0" anchor="t">
            <a:normAutofit/>
          </a:bodyPr>
          <a:lstStyle/>
          <a:p>
            <a:pPr marL="0" indent="0">
              <a:buNone/>
            </a:pPr>
            <a:r>
              <a:rPr lang="en-US" sz="1800" dirty="0">
                <a:ea typeface="+mn-lt"/>
                <a:cs typeface="+mn-lt"/>
              </a:rPr>
              <a:t> </a:t>
            </a:r>
          </a:p>
        </p:txBody>
      </p:sp>
      <p:sp>
        <p:nvSpPr>
          <p:cNvPr id="6" name="Title 5">
            <a:extLst>
              <a:ext uri="{FF2B5EF4-FFF2-40B4-BE49-F238E27FC236}">
                <a16:creationId xmlns:a16="http://schemas.microsoft.com/office/drawing/2014/main" id="{5981E86E-3EB7-4874-90FF-41FCBACBB145}"/>
              </a:ext>
            </a:extLst>
          </p:cNvPr>
          <p:cNvSpPr>
            <a:spLocks noGrp="1"/>
          </p:cNvSpPr>
          <p:nvPr>
            <p:ph type="title"/>
          </p:nvPr>
        </p:nvSpPr>
        <p:spPr/>
        <p:txBody>
          <a:bodyPr/>
          <a:lstStyle/>
          <a:p>
            <a:r>
              <a:rPr lang="en-US" dirty="0"/>
              <a:t> </a:t>
            </a:r>
            <a:endParaRPr lang="en-IN" dirty="0"/>
          </a:p>
        </p:txBody>
      </p:sp>
      <p:sp>
        <p:nvSpPr>
          <p:cNvPr id="7" name="Google Shape;79;p12">
            <a:extLst>
              <a:ext uri="{FF2B5EF4-FFF2-40B4-BE49-F238E27FC236}">
                <a16:creationId xmlns:a16="http://schemas.microsoft.com/office/drawing/2014/main" id="{2DA4CD54-651C-43E6-83DD-45FFE60253C2}"/>
              </a:ext>
            </a:extLst>
          </p:cNvPr>
          <p:cNvSpPr txBox="1">
            <a:spLocks/>
          </p:cNvSpPr>
          <p:nvPr/>
        </p:nvSpPr>
        <p:spPr>
          <a:xfrm>
            <a:off x="762000" y="190499"/>
            <a:ext cx="10972800" cy="1143000"/>
          </a:xfrm>
          <a:prstGeom prst="rect">
            <a:avLst/>
          </a:prstGeom>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dirty="0"/>
              <a:t>10. Implementation</a:t>
            </a:r>
          </a:p>
        </p:txBody>
      </p:sp>
      <p:sp>
        <p:nvSpPr>
          <p:cNvPr id="8" name="Text Placeholder 2">
            <a:extLst>
              <a:ext uri="{FF2B5EF4-FFF2-40B4-BE49-F238E27FC236}">
                <a16:creationId xmlns:a16="http://schemas.microsoft.com/office/drawing/2014/main" id="{881C98C4-8F69-4E85-BEF9-0B039E056FD9}"/>
              </a:ext>
            </a:extLst>
          </p:cNvPr>
          <p:cNvSpPr txBox="1">
            <a:spLocks/>
          </p:cNvSpPr>
          <p:nvPr/>
        </p:nvSpPr>
        <p:spPr>
          <a:xfrm>
            <a:off x="685800" y="1570039"/>
            <a:ext cx="10972800" cy="4293088"/>
          </a:xfrm>
          <a:prstGeom prst="rect">
            <a:avLst/>
          </a:prstGeom>
        </p:spPr>
        <p:txBody>
          <a:bodyPr vert="horz" lIns="91438" tIns="45719" rIns="91438" bIns="45719"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400" indent="0">
              <a:buFont typeface="Arial" panose="020B0604020202020204" pitchFamily="34" charset="0"/>
              <a:buNone/>
            </a:pPr>
            <a:r>
              <a:rPr lang="en-IN" b="1" u="sng" dirty="0">
                <a:ea typeface="+mn-lt"/>
                <a:cs typeface="+mn-lt"/>
              </a:rPr>
              <a:t>10.3 Save the AES Key </a:t>
            </a:r>
            <a:r>
              <a:rPr lang="en-IN" b="1" u="sng" dirty="0">
                <a:latin typeface="Calibri"/>
                <a:cs typeface="Calibri"/>
              </a:rPr>
              <a:t>:-</a:t>
            </a:r>
            <a:endParaRPr lang="en-US" u="sng" dirty="0">
              <a:ea typeface="+mn-lt"/>
              <a:cs typeface="+mn-lt"/>
            </a:endParaRPr>
          </a:p>
          <a:p>
            <a:pPr marL="482600" indent="-457200">
              <a:buFont typeface="Arial"/>
              <a:buChar char="•"/>
            </a:pPr>
            <a:endParaRPr lang="en-US" sz="1800" dirty="0">
              <a:ea typeface="+mn-lt"/>
              <a:cs typeface="+mn-lt"/>
            </a:endParaRPr>
          </a:p>
          <a:p>
            <a:pPr marL="482600" indent="-457200">
              <a:buFont typeface="Arial"/>
              <a:buChar char="•"/>
            </a:pPr>
            <a:r>
              <a:rPr lang="en-US" sz="1800" dirty="0">
                <a:ea typeface="+mn-lt"/>
                <a:cs typeface="+mn-lt"/>
              </a:rPr>
              <a:t>The first part of the output contains the AES key which is encrypted.</a:t>
            </a:r>
          </a:p>
          <a:p>
            <a:pPr marL="482600" indent="-457200">
              <a:buFont typeface="Arial"/>
              <a:buChar char="•"/>
            </a:pPr>
            <a:r>
              <a:rPr lang="en-US" sz="1800" dirty="0">
                <a:ea typeface="+mn-lt"/>
                <a:cs typeface="+mn-lt"/>
              </a:rPr>
              <a:t>So for encryption, cipher class with RSA’s private key is used and saved. </a:t>
            </a:r>
          </a:p>
          <a:p>
            <a:pPr marL="482600" indent="-457200">
              <a:buFont typeface="Arial"/>
              <a:buChar char="•"/>
            </a:pPr>
            <a:endParaRPr lang="en-US" sz="1800" dirty="0">
              <a:ea typeface="+mn-lt"/>
              <a:cs typeface="+mn-lt"/>
            </a:endParaRPr>
          </a:p>
          <a:p>
            <a:pPr marL="25400" indent="0">
              <a:buNone/>
            </a:pPr>
            <a:endParaRPr lang="en-US" sz="1800" dirty="0">
              <a:ea typeface="+mn-lt"/>
              <a:cs typeface="+mn-lt"/>
            </a:endParaRPr>
          </a:p>
          <a:p>
            <a:pPr marL="25400" indent="0">
              <a:buNone/>
            </a:pPr>
            <a:endParaRPr lang="en-US" sz="1800" dirty="0">
              <a:ea typeface="+mn-lt"/>
              <a:cs typeface="+mn-lt"/>
            </a:endParaRPr>
          </a:p>
          <a:p>
            <a:pPr marL="25400" indent="0">
              <a:buNone/>
            </a:pPr>
            <a:endParaRPr lang="en-US" sz="1800" dirty="0">
              <a:ea typeface="+mn-lt"/>
              <a:cs typeface="+mn-lt"/>
            </a:endParaRPr>
          </a:p>
          <a:p>
            <a:pPr marL="25400" indent="0">
              <a:buNone/>
            </a:pPr>
            <a:endParaRPr lang="en-US" sz="1800" dirty="0">
              <a:ea typeface="+mn-lt"/>
              <a:cs typeface="+mn-lt"/>
            </a:endParaRPr>
          </a:p>
          <a:p>
            <a:pPr marL="25400" indent="0">
              <a:buNone/>
            </a:pPr>
            <a:endParaRPr lang="en-US" sz="1800" dirty="0">
              <a:ea typeface="+mn-lt"/>
              <a:cs typeface="+mn-lt"/>
            </a:endParaRPr>
          </a:p>
          <a:p>
            <a:pPr marL="25400" indent="0">
              <a:buNone/>
            </a:pPr>
            <a:endParaRPr lang="en-US" sz="1800" dirty="0">
              <a:ea typeface="+mn-lt"/>
              <a:cs typeface="+mn-lt"/>
            </a:endParaRPr>
          </a:p>
          <a:p>
            <a:pPr marL="482600" indent="-457200">
              <a:buFont typeface="Arial"/>
              <a:buChar char="•"/>
            </a:pPr>
            <a:r>
              <a:rPr lang="en-US" sz="1800" dirty="0">
                <a:ea typeface="+mn-lt"/>
                <a:cs typeface="+mn-lt"/>
              </a:rPr>
              <a:t>The cipher here is the one that actually handles the encryption and decryption. It needs the symmetric key and also needs the Initialization vector.</a:t>
            </a:r>
            <a:endParaRPr lang="en-IN" sz="1800" dirty="0">
              <a:ea typeface="+mn-lt"/>
              <a:cs typeface="+mn-lt"/>
            </a:endParaRPr>
          </a:p>
          <a:p>
            <a:pPr marL="482600" indent="-457200">
              <a:buFont typeface="Arial"/>
              <a:buChar char="•"/>
            </a:pPr>
            <a:endParaRPr lang="en-IN" dirty="0">
              <a:ea typeface="+mn-lt"/>
              <a:cs typeface="+mn-lt"/>
            </a:endParaRPr>
          </a:p>
          <a:p>
            <a:pPr marL="482600" indent="-457200">
              <a:buFont typeface="Arial"/>
              <a:buChar char="•"/>
            </a:pPr>
            <a:endParaRPr lang="en-IN" dirty="0">
              <a:latin typeface="Calibri"/>
              <a:cs typeface="Calibri"/>
            </a:endParaRPr>
          </a:p>
          <a:p>
            <a:pPr marL="482600" indent="-457200">
              <a:buFont typeface="Arial"/>
              <a:buChar char="•"/>
            </a:pPr>
            <a:endParaRPr lang="en-IN" dirty="0">
              <a:latin typeface="Calibri" panose="020F0502020204030204" pitchFamily="34" charset="0"/>
              <a:cs typeface="Calibri" panose="020F0502020204030204" pitchFamily="34" charset="0"/>
            </a:endParaRPr>
          </a:p>
          <a:p>
            <a:pPr marL="482600" indent="-457200">
              <a:buFont typeface="Arial"/>
              <a:buChar char="•"/>
            </a:pPr>
            <a:endParaRPr lang="en-IN" sz="1400" dirty="0">
              <a:latin typeface="Calibri" panose="020F0502020204030204" pitchFamily="34" charset="0"/>
              <a:cs typeface="Calibri" panose="020F0502020204030204" pitchFamily="34" charset="0"/>
            </a:endParaRPr>
          </a:p>
        </p:txBody>
      </p:sp>
      <p:pic>
        <p:nvPicPr>
          <p:cNvPr id="9" name="Picture 4">
            <a:extLst>
              <a:ext uri="{FF2B5EF4-FFF2-40B4-BE49-F238E27FC236}">
                <a16:creationId xmlns:a16="http://schemas.microsoft.com/office/drawing/2014/main" id="{A4FE3E41-6A25-446D-B4B1-F933622384A4}"/>
              </a:ext>
            </a:extLst>
          </p:cNvPr>
          <p:cNvPicPr>
            <a:picLocks noChangeAspect="1"/>
          </p:cNvPicPr>
          <p:nvPr/>
        </p:nvPicPr>
        <p:blipFill rotWithShape="1">
          <a:blip r:embed="rId2"/>
          <a:srcRect t="28318" r="13261" b="12421"/>
          <a:stretch/>
        </p:blipFill>
        <p:spPr>
          <a:xfrm>
            <a:off x="2927573" y="3429000"/>
            <a:ext cx="6336854" cy="1039937"/>
          </a:xfrm>
          <a:prstGeom prst="rect">
            <a:avLst/>
          </a:prstGeom>
        </p:spPr>
      </p:pic>
      <p:sp>
        <p:nvSpPr>
          <p:cNvPr id="10" name="TextBox 9">
            <a:extLst>
              <a:ext uri="{FF2B5EF4-FFF2-40B4-BE49-F238E27FC236}">
                <a16:creationId xmlns:a16="http://schemas.microsoft.com/office/drawing/2014/main" id="{1D3C9D7C-13D3-4CD7-B561-53F2217D8500}"/>
              </a:ext>
            </a:extLst>
          </p:cNvPr>
          <p:cNvSpPr txBox="1"/>
          <p:nvPr/>
        </p:nvSpPr>
        <p:spPr>
          <a:xfrm>
            <a:off x="2927573" y="4580006"/>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Fig. 11</a:t>
            </a:r>
            <a:r>
              <a:rPr lang="en-US" u="sng" dirty="0">
                <a:solidFill>
                  <a:srgbClr val="000000"/>
                </a:solidFill>
                <a:latin typeface="TimesNewRoman"/>
                <a:ea typeface="TimesNewRoman"/>
                <a:cs typeface="TimesNewRoman"/>
              </a:rPr>
              <a:t> </a:t>
            </a:r>
            <a:r>
              <a:rPr lang="en-US" sz="1800" u="sng" dirty="0">
                <a:solidFill>
                  <a:srgbClr val="000000"/>
                </a:solidFill>
                <a:effectLst/>
                <a:latin typeface="TimesNewRoman"/>
                <a:ea typeface="TimesNewRoman"/>
                <a:cs typeface="TimesNewRoman"/>
              </a:rPr>
              <a:t>Save AES key</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68491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F7732-F5B5-4326-A1FF-5C1F232121A6}"/>
              </a:ext>
            </a:extLst>
          </p:cNvPr>
          <p:cNvSpPr>
            <a:spLocks noGrp="1"/>
          </p:cNvSpPr>
          <p:nvPr>
            <p:ph type="body" idx="1"/>
          </p:nvPr>
        </p:nvSpPr>
        <p:spPr>
          <a:xfrm>
            <a:off x="587116" y="1651719"/>
            <a:ext cx="11322567" cy="2870685"/>
          </a:xfrm>
        </p:spPr>
        <p:txBody>
          <a:bodyPr vert="horz" lIns="91438" tIns="45719" rIns="91438" bIns="45719" rtlCol="0" anchor="t">
            <a:normAutofit/>
          </a:bodyPr>
          <a:lstStyle/>
          <a:p>
            <a:pPr marL="0" indent="0">
              <a:buNone/>
            </a:pPr>
            <a:r>
              <a:rPr lang="en-IN" b="1" u="sng" dirty="0"/>
              <a:t>10</a:t>
            </a:r>
            <a:r>
              <a:rPr lang="en-IN" b="1" u="sng" dirty="0">
                <a:latin typeface="Calibri"/>
                <a:cs typeface="Calibri"/>
              </a:rPr>
              <a:t>.4 </a:t>
            </a:r>
            <a:r>
              <a:rPr lang="en-IN" b="1" u="sng" dirty="0">
                <a:ea typeface="+mn-lt"/>
                <a:cs typeface="+mn-lt"/>
              </a:rPr>
              <a:t>Write the Initialization Vector:-</a:t>
            </a:r>
          </a:p>
          <a:p>
            <a:pPr marL="482600" indent="-457200">
              <a:buFont typeface="Arial"/>
              <a:buChar char="•"/>
            </a:pPr>
            <a:endParaRPr lang="en-US" sz="1800" dirty="0">
              <a:ea typeface="+mn-lt"/>
              <a:cs typeface="+mn-lt"/>
            </a:endParaRPr>
          </a:p>
          <a:p>
            <a:pPr marL="482600" indent="-457200">
              <a:buFont typeface="Arial"/>
              <a:buChar char="•"/>
            </a:pPr>
            <a:r>
              <a:rPr lang="en-US" sz="1800" dirty="0">
                <a:ea typeface="+mn-lt"/>
                <a:cs typeface="+mn-lt"/>
              </a:rPr>
              <a:t>This is required for the decryption using AES key</a:t>
            </a:r>
          </a:p>
          <a:p>
            <a:pPr marL="482600" indent="-457200">
              <a:buFont typeface="Arial"/>
              <a:buChar char="•"/>
            </a:pPr>
            <a:r>
              <a:rPr lang="en-US" sz="1800" dirty="0">
                <a:ea typeface="+mn-lt"/>
                <a:cs typeface="+mn-lt"/>
              </a:rPr>
              <a:t>It needs to be communicated to decrypt the message to the receiver. </a:t>
            </a:r>
            <a:endParaRPr lang="en-IN" sz="1800" dirty="0">
              <a:latin typeface="Calibri" panose="020F0502020204030204" pitchFamily="34" charset="0"/>
              <a:cs typeface="Calibri" panose="020F0502020204030204" pitchFamily="34" charset="0"/>
            </a:endParaRPr>
          </a:p>
        </p:txBody>
      </p:sp>
      <p:sp>
        <p:nvSpPr>
          <p:cNvPr id="6" name="Title 5">
            <a:extLst>
              <a:ext uri="{FF2B5EF4-FFF2-40B4-BE49-F238E27FC236}">
                <a16:creationId xmlns:a16="http://schemas.microsoft.com/office/drawing/2014/main" id="{DC614B19-F09C-42B0-B4AD-5A0F7C429871}"/>
              </a:ext>
            </a:extLst>
          </p:cNvPr>
          <p:cNvSpPr>
            <a:spLocks noGrp="1"/>
          </p:cNvSpPr>
          <p:nvPr>
            <p:ph type="title"/>
          </p:nvPr>
        </p:nvSpPr>
        <p:spPr/>
        <p:txBody>
          <a:bodyPr/>
          <a:lstStyle/>
          <a:p>
            <a:r>
              <a:rPr lang="en-US" dirty="0"/>
              <a:t> </a:t>
            </a:r>
            <a:endParaRPr lang="en-IN" dirty="0"/>
          </a:p>
        </p:txBody>
      </p:sp>
      <p:sp>
        <p:nvSpPr>
          <p:cNvPr id="7" name="Google Shape;79;p12">
            <a:extLst>
              <a:ext uri="{FF2B5EF4-FFF2-40B4-BE49-F238E27FC236}">
                <a16:creationId xmlns:a16="http://schemas.microsoft.com/office/drawing/2014/main" id="{F1936C6E-1805-49DA-8C1A-60B33873B6D4}"/>
              </a:ext>
            </a:extLst>
          </p:cNvPr>
          <p:cNvSpPr txBox="1">
            <a:spLocks/>
          </p:cNvSpPr>
          <p:nvPr/>
        </p:nvSpPr>
        <p:spPr>
          <a:xfrm>
            <a:off x="762000" y="194164"/>
            <a:ext cx="10972800" cy="1143000"/>
          </a:xfrm>
          <a:prstGeom prst="rect">
            <a:avLst/>
          </a:prstGeom>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dirty="0"/>
              <a:t>10. Implementation</a:t>
            </a:r>
          </a:p>
        </p:txBody>
      </p:sp>
      <p:pic>
        <p:nvPicPr>
          <p:cNvPr id="2" name="Picture 7">
            <a:extLst>
              <a:ext uri="{FF2B5EF4-FFF2-40B4-BE49-F238E27FC236}">
                <a16:creationId xmlns:a16="http://schemas.microsoft.com/office/drawing/2014/main" id="{259491E3-A92A-41F5-BCFA-649A6E262EBB}"/>
              </a:ext>
            </a:extLst>
          </p:cNvPr>
          <p:cNvPicPr>
            <a:picLocks noChangeAspect="1"/>
          </p:cNvPicPr>
          <p:nvPr/>
        </p:nvPicPr>
        <p:blipFill>
          <a:blip r:embed="rId2"/>
          <a:stretch>
            <a:fillRect/>
          </a:stretch>
        </p:blipFill>
        <p:spPr>
          <a:xfrm>
            <a:off x="4259732" y="3544368"/>
            <a:ext cx="3548248" cy="639015"/>
          </a:xfrm>
          <a:prstGeom prst="rect">
            <a:avLst/>
          </a:prstGeom>
        </p:spPr>
      </p:pic>
      <p:sp>
        <p:nvSpPr>
          <p:cNvPr id="8" name="Text Placeholder 2">
            <a:extLst>
              <a:ext uri="{FF2B5EF4-FFF2-40B4-BE49-F238E27FC236}">
                <a16:creationId xmlns:a16="http://schemas.microsoft.com/office/drawing/2014/main" id="{AB0AA8D8-A6B3-44B9-903A-DC57363AF36C}"/>
              </a:ext>
            </a:extLst>
          </p:cNvPr>
          <p:cNvSpPr txBox="1">
            <a:spLocks/>
          </p:cNvSpPr>
          <p:nvPr/>
        </p:nvSpPr>
        <p:spPr>
          <a:xfrm>
            <a:off x="587116" y="3311371"/>
            <a:ext cx="11322567" cy="3270836"/>
          </a:xfrm>
          <a:prstGeom prst="rect">
            <a:avLst/>
          </a:prstGeom>
        </p:spPr>
        <p:txBody>
          <a:bodyPr vert="horz" lIns="91438" tIns="45719" rIns="91438" bIns="45719"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ea typeface="+mn-lt"/>
              <a:cs typeface="+mn-lt"/>
            </a:endParaRPr>
          </a:p>
        </p:txBody>
      </p:sp>
      <p:sp>
        <p:nvSpPr>
          <p:cNvPr id="9" name="TextBox 8">
            <a:extLst>
              <a:ext uri="{FF2B5EF4-FFF2-40B4-BE49-F238E27FC236}">
                <a16:creationId xmlns:a16="http://schemas.microsoft.com/office/drawing/2014/main" id="{0589553C-77FF-48E4-AF2B-767506316947}"/>
              </a:ext>
            </a:extLst>
          </p:cNvPr>
          <p:cNvSpPr txBox="1"/>
          <p:nvPr/>
        </p:nvSpPr>
        <p:spPr>
          <a:xfrm>
            <a:off x="2654603" y="4327062"/>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Fig. 12</a:t>
            </a:r>
            <a:r>
              <a:rPr lang="en-US" sz="1800" u="sng" dirty="0">
                <a:solidFill>
                  <a:srgbClr val="000000"/>
                </a:solidFill>
                <a:latin typeface="TimesNewRoman"/>
                <a:ea typeface="TimesNewRoman"/>
                <a:cs typeface="TimesNewRoman"/>
              </a:rPr>
              <a:t> Write the </a:t>
            </a:r>
            <a:r>
              <a:rPr lang="en-US" sz="1800" u="sng" dirty="0">
                <a:solidFill>
                  <a:srgbClr val="000000"/>
                </a:solidFill>
                <a:effectLst/>
                <a:latin typeface="TimesNewRoman"/>
                <a:ea typeface="TimesNewRoman"/>
                <a:cs typeface="TimesNewRoman"/>
              </a:rPr>
              <a:t>Initialization Vector</a:t>
            </a:r>
            <a:endParaRPr lang="en-IN"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1936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F7732-F5B5-4326-A1FF-5C1F232121A6}"/>
              </a:ext>
            </a:extLst>
          </p:cNvPr>
          <p:cNvSpPr>
            <a:spLocks noGrp="1"/>
          </p:cNvSpPr>
          <p:nvPr>
            <p:ph type="body" idx="1"/>
          </p:nvPr>
        </p:nvSpPr>
        <p:spPr>
          <a:xfrm>
            <a:off x="587116" y="1479372"/>
            <a:ext cx="11322567" cy="2870685"/>
          </a:xfrm>
        </p:spPr>
        <p:txBody>
          <a:bodyPr vert="horz" lIns="91438" tIns="45719" rIns="91438" bIns="45719" rtlCol="0" anchor="t">
            <a:normAutofit/>
          </a:bodyPr>
          <a:lstStyle/>
          <a:p>
            <a:pPr marL="0" indent="0">
              <a:buNone/>
            </a:pPr>
            <a:r>
              <a:rPr lang="en-US" sz="1800" dirty="0">
                <a:latin typeface="Calibri" panose="020F0502020204030204" pitchFamily="34" charset="0"/>
                <a:cs typeface="Calibri" panose="020F0502020204030204" pitchFamily="34" charset="0"/>
              </a:rPr>
              <a:t> </a:t>
            </a:r>
            <a:endParaRPr lang="en-IN" sz="1800" dirty="0">
              <a:latin typeface="Calibri" panose="020F0502020204030204" pitchFamily="34" charset="0"/>
              <a:cs typeface="Calibri" panose="020F0502020204030204" pitchFamily="34" charset="0"/>
            </a:endParaRPr>
          </a:p>
        </p:txBody>
      </p:sp>
      <p:sp>
        <p:nvSpPr>
          <p:cNvPr id="6" name="Title 5">
            <a:extLst>
              <a:ext uri="{FF2B5EF4-FFF2-40B4-BE49-F238E27FC236}">
                <a16:creationId xmlns:a16="http://schemas.microsoft.com/office/drawing/2014/main" id="{DC614B19-F09C-42B0-B4AD-5A0F7C429871}"/>
              </a:ext>
            </a:extLst>
          </p:cNvPr>
          <p:cNvSpPr>
            <a:spLocks noGrp="1"/>
          </p:cNvSpPr>
          <p:nvPr>
            <p:ph type="title"/>
          </p:nvPr>
        </p:nvSpPr>
        <p:spPr/>
        <p:txBody>
          <a:bodyPr/>
          <a:lstStyle/>
          <a:p>
            <a:r>
              <a:rPr lang="en-US" dirty="0"/>
              <a:t> </a:t>
            </a:r>
            <a:endParaRPr lang="en-IN" dirty="0"/>
          </a:p>
        </p:txBody>
      </p:sp>
      <p:sp>
        <p:nvSpPr>
          <p:cNvPr id="7" name="Google Shape;79;p12">
            <a:extLst>
              <a:ext uri="{FF2B5EF4-FFF2-40B4-BE49-F238E27FC236}">
                <a16:creationId xmlns:a16="http://schemas.microsoft.com/office/drawing/2014/main" id="{F1936C6E-1805-49DA-8C1A-60B33873B6D4}"/>
              </a:ext>
            </a:extLst>
          </p:cNvPr>
          <p:cNvSpPr txBox="1">
            <a:spLocks/>
          </p:cNvSpPr>
          <p:nvPr/>
        </p:nvSpPr>
        <p:spPr>
          <a:xfrm>
            <a:off x="762000" y="194164"/>
            <a:ext cx="10972800" cy="1143000"/>
          </a:xfrm>
          <a:prstGeom prst="rect">
            <a:avLst/>
          </a:prstGeom>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dirty="0"/>
              <a:t>10. Implementation</a:t>
            </a:r>
          </a:p>
        </p:txBody>
      </p:sp>
      <p:sp>
        <p:nvSpPr>
          <p:cNvPr id="8" name="Text Placeholder 2">
            <a:extLst>
              <a:ext uri="{FF2B5EF4-FFF2-40B4-BE49-F238E27FC236}">
                <a16:creationId xmlns:a16="http://schemas.microsoft.com/office/drawing/2014/main" id="{AB0AA8D8-A6B3-44B9-903A-DC57363AF36C}"/>
              </a:ext>
            </a:extLst>
          </p:cNvPr>
          <p:cNvSpPr txBox="1">
            <a:spLocks/>
          </p:cNvSpPr>
          <p:nvPr/>
        </p:nvSpPr>
        <p:spPr>
          <a:xfrm>
            <a:off x="587116" y="1906123"/>
            <a:ext cx="11322567" cy="3270836"/>
          </a:xfrm>
          <a:prstGeom prst="rect">
            <a:avLst/>
          </a:prstGeom>
        </p:spPr>
        <p:txBody>
          <a:bodyPr vert="horz" lIns="91438" tIns="45719" rIns="91438" bIns="45719"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b="1" u="sng" dirty="0">
                <a:latin typeface="Calibri"/>
                <a:cs typeface="Calibri"/>
              </a:rPr>
              <a:t>10.5 </a:t>
            </a:r>
            <a:r>
              <a:rPr lang="en-IN" b="1" u="sng" dirty="0">
                <a:ea typeface="+mn-lt"/>
                <a:cs typeface="+mn-lt"/>
              </a:rPr>
              <a:t>Encrypting the File Contents using the AES Key:-</a:t>
            </a:r>
          </a:p>
          <a:p>
            <a:pPr marL="482600" indent="-457200">
              <a:buFont typeface="Arial"/>
              <a:buChar char="•"/>
            </a:pPr>
            <a:endParaRPr lang="en-US" sz="1800" dirty="0">
              <a:ea typeface="+mn-lt"/>
              <a:cs typeface="+mn-lt"/>
            </a:endParaRPr>
          </a:p>
          <a:p>
            <a:pPr marL="482600" indent="-457200">
              <a:buFont typeface="Arial"/>
              <a:buChar char="•"/>
            </a:pPr>
            <a:r>
              <a:rPr lang="en-US" sz="1800" dirty="0">
                <a:ea typeface="+mn-lt"/>
                <a:cs typeface="+mn-lt"/>
              </a:rPr>
              <a:t>So now, it’s the final step, in this we have to encrypt the contents of our file.</a:t>
            </a:r>
          </a:p>
          <a:p>
            <a:pPr marL="482600" indent="-457200">
              <a:buFont typeface="Arial"/>
              <a:buChar char="•"/>
            </a:pPr>
            <a:r>
              <a:rPr lang="en-US" sz="1800" dirty="0">
                <a:ea typeface="+mn-lt"/>
                <a:cs typeface="+mn-lt"/>
              </a:rPr>
              <a:t>Then we write it on the output file.</a:t>
            </a:r>
          </a:p>
        </p:txBody>
      </p:sp>
      <p:pic>
        <p:nvPicPr>
          <p:cNvPr id="9" name="Picture 4">
            <a:extLst>
              <a:ext uri="{FF2B5EF4-FFF2-40B4-BE49-F238E27FC236}">
                <a16:creationId xmlns:a16="http://schemas.microsoft.com/office/drawing/2014/main" id="{B3839568-C3D8-47BF-857C-F3337B89A5D0}"/>
              </a:ext>
            </a:extLst>
          </p:cNvPr>
          <p:cNvPicPr>
            <a:picLocks noChangeAspect="1"/>
          </p:cNvPicPr>
          <p:nvPr/>
        </p:nvPicPr>
        <p:blipFill rotWithShape="1">
          <a:blip r:embed="rId2"/>
          <a:srcRect l="5510" r="10722" b="25355"/>
          <a:stretch/>
        </p:blipFill>
        <p:spPr>
          <a:xfrm>
            <a:off x="3272901" y="3753166"/>
            <a:ext cx="5646198" cy="762832"/>
          </a:xfrm>
          <a:prstGeom prst="rect">
            <a:avLst/>
          </a:prstGeom>
        </p:spPr>
      </p:pic>
      <p:pic>
        <p:nvPicPr>
          <p:cNvPr id="10" name="Picture 7">
            <a:extLst>
              <a:ext uri="{FF2B5EF4-FFF2-40B4-BE49-F238E27FC236}">
                <a16:creationId xmlns:a16="http://schemas.microsoft.com/office/drawing/2014/main" id="{D83FE877-3BE0-4EB0-8C0B-175B8254ECDA}"/>
              </a:ext>
            </a:extLst>
          </p:cNvPr>
          <p:cNvPicPr>
            <a:picLocks noChangeAspect="1"/>
          </p:cNvPicPr>
          <p:nvPr/>
        </p:nvPicPr>
        <p:blipFill rotWithShape="1">
          <a:blip r:embed="rId3"/>
          <a:srcRect l="1817" r="9304"/>
          <a:stretch/>
        </p:blipFill>
        <p:spPr>
          <a:xfrm>
            <a:off x="3272901" y="4889334"/>
            <a:ext cx="5646198" cy="978588"/>
          </a:xfrm>
          <a:prstGeom prst="rect">
            <a:avLst/>
          </a:prstGeom>
        </p:spPr>
      </p:pic>
      <p:sp>
        <p:nvSpPr>
          <p:cNvPr id="11" name="TextBox 10">
            <a:extLst>
              <a:ext uri="{FF2B5EF4-FFF2-40B4-BE49-F238E27FC236}">
                <a16:creationId xmlns:a16="http://schemas.microsoft.com/office/drawing/2014/main" id="{F9A81438-6518-435B-8779-3966C4604C5C}"/>
              </a:ext>
            </a:extLst>
          </p:cNvPr>
          <p:cNvSpPr txBox="1"/>
          <p:nvPr/>
        </p:nvSpPr>
        <p:spPr>
          <a:xfrm>
            <a:off x="2512560" y="6045916"/>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Fig. 13</a:t>
            </a:r>
            <a:r>
              <a:rPr lang="en-US" u="sng" dirty="0">
                <a:solidFill>
                  <a:srgbClr val="000000"/>
                </a:solidFill>
                <a:latin typeface="TimesNewRoman"/>
                <a:ea typeface="TimesNewRoman"/>
                <a:cs typeface="TimesNewRoman"/>
              </a:rPr>
              <a:t> Encrypting the file</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47312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F7732-F5B5-4326-A1FF-5C1F232121A6}"/>
              </a:ext>
            </a:extLst>
          </p:cNvPr>
          <p:cNvSpPr>
            <a:spLocks noGrp="1"/>
          </p:cNvSpPr>
          <p:nvPr>
            <p:ph type="body" idx="1"/>
          </p:nvPr>
        </p:nvSpPr>
        <p:spPr>
          <a:xfrm>
            <a:off x="587116" y="1479372"/>
            <a:ext cx="11322567" cy="2870685"/>
          </a:xfrm>
        </p:spPr>
        <p:txBody>
          <a:bodyPr vert="horz" lIns="91438" tIns="45719" rIns="91438" bIns="45719" rtlCol="0" anchor="t">
            <a:normAutofit/>
          </a:bodyPr>
          <a:lstStyle/>
          <a:p>
            <a:pPr marL="0" indent="0">
              <a:buNone/>
            </a:pPr>
            <a:r>
              <a:rPr lang="en-US" sz="1800" dirty="0">
                <a:latin typeface="Calibri" panose="020F0502020204030204" pitchFamily="34" charset="0"/>
                <a:cs typeface="Calibri" panose="020F0502020204030204" pitchFamily="34" charset="0"/>
              </a:rPr>
              <a:t> </a:t>
            </a:r>
            <a:endParaRPr lang="en-IN" sz="1800" dirty="0">
              <a:latin typeface="Calibri" panose="020F0502020204030204" pitchFamily="34" charset="0"/>
              <a:cs typeface="Calibri" panose="020F0502020204030204" pitchFamily="34" charset="0"/>
            </a:endParaRPr>
          </a:p>
        </p:txBody>
      </p:sp>
      <p:sp>
        <p:nvSpPr>
          <p:cNvPr id="6" name="Title 5">
            <a:extLst>
              <a:ext uri="{FF2B5EF4-FFF2-40B4-BE49-F238E27FC236}">
                <a16:creationId xmlns:a16="http://schemas.microsoft.com/office/drawing/2014/main" id="{DC614B19-F09C-42B0-B4AD-5A0F7C429871}"/>
              </a:ext>
            </a:extLst>
          </p:cNvPr>
          <p:cNvSpPr>
            <a:spLocks noGrp="1"/>
          </p:cNvSpPr>
          <p:nvPr>
            <p:ph type="title"/>
          </p:nvPr>
        </p:nvSpPr>
        <p:spPr/>
        <p:txBody>
          <a:bodyPr/>
          <a:lstStyle/>
          <a:p>
            <a:r>
              <a:rPr lang="en-US" dirty="0"/>
              <a:t> </a:t>
            </a:r>
            <a:endParaRPr lang="en-IN" dirty="0"/>
          </a:p>
        </p:txBody>
      </p:sp>
      <p:sp>
        <p:nvSpPr>
          <p:cNvPr id="7" name="Google Shape;79;p12">
            <a:extLst>
              <a:ext uri="{FF2B5EF4-FFF2-40B4-BE49-F238E27FC236}">
                <a16:creationId xmlns:a16="http://schemas.microsoft.com/office/drawing/2014/main" id="{F1936C6E-1805-49DA-8C1A-60B33873B6D4}"/>
              </a:ext>
            </a:extLst>
          </p:cNvPr>
          <p:cNvSpPr txBox="1">
            <a:spLocks/>
          </p:cNvSpPr>
          <p:nvPr/>
        </p:nvSpPr>
        <p:spPr>
          <a:xfrm>
            <a:off x="762000" y="194164"/>
            <a:ext cx="10972800" cy="1143000"/>
          </a:xfrm>
          <a:prstGeom prst="rect">
            <a:avLst/>
          </a:prstGeom>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dirty="0"/>
              <a:t>10. Implementation</a:t>
            </a:r>
          </a:p>
        </p:txBody>
      </p:sp>
      <p:sp>
        <p:nvSpPr>
          <p:cNvPr id="8" name="Text Placeholder 2">
            <a:extLst>
              <a:ext uri="{FF2B5EF4-FFF2-40B4-BE49-F238E27FC236}">
                <a16:creationId xmlns:a16="http://schemas.microsoft.com/office/drawing/2014/main" id="{AB0AA8D8-A6B3-44B9-903A-DC57363AF36C}"/>
              </a:ext>
            </a:extLst>
          </p:cNvPr>
          <p:cNvSpPr txBox="1">
            <a:spLocks/>
          </p:cNvSpPr>
          <p:nvPr/>
        </p:nvSpPr>
        <p:spPr>
          <a:xfrm>
            <a:off x="587116" y="1906123"/>
            <a:ext cx="11322567" cy="3270836"/>
          </a:xfrm>
          <a:prstGeom prst="rect">
            <a:avLst/>
          </a:prstGeom>
        </p:spPr>
        <p:txBody>
          <a:bodyPr vert="horz" lIns="91438" tIns="45719" rIns="91438" bIns="45719"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u="sng" dirty="0">
                <a:latin typeface="Calibri"/>
                <a:cs typeface="Calibri"/>
              </a:rPr>
              <a:t>10.6 </a:t>
            </a:r>
            <a:r>
              <a:rPr lang="en-IN" b="1" u="sng" dirty="0">
                <a:ea typeface="+mn-lt"/>
                <a:cs typeface="+mn-lt"/>
              </a:rPr>
              <a:t>Decrypting the file using RSA public key:-</a:t>
            </a:r>
          </a:p>
          <a:p>
            <a:pPr marL="482600" indent="-457200">
              <a:buFont typeface="Arial"/>
              <a:buChar char="•"/>
            </a:pPr>
            <a:endParaRPr lang="en-US" sz="1800" dirty="0">
              <a:ea typeface="+mn-lt"/>
              <a:cs typeface="+mn-lt"/>
            </a:endParaRPr>
          </a:p>
          <a:p>
            <a:pPr algn="just">
              <a:buFont typeface="Arial"/>
              <a:buChar char="•"/>
            </a:pPr>
            <a:r>
              <a:rPr lang="en-IN" sz="1800" dirty="0">
                <a:ea typeface="+mn-lt"/>
                <a:cs typeface="+mn-lt"/>
              </a:rPr>
              <a:t>Here, read the input data in a loop and then invoke cipher. Update. So, if a byte array is returned, then we can write it to the output file.</a:t>
            </a:r>
            <a:endParaRPr lang="en-US" sz="1800" dirty="0">
              <a:ea typeface="+mn-lt"/>
              <a:cs typeface="+mn-lt"/>
            </a:endParaRPr>
          </a:p>
          <a:p>
            <a:pPr algn="just">
              <a:buFont typeface="Arial"/>
              <a:buChar char="•"/>
            </a:pPr>
            <a:r>
              <a:rPr lang="en-IN" sz="1800" dirty="0">
                <a:ea typeface="+mn-lt"/>
                <a:cs typeface="+mn-lt"/>
              </a:rPr>
              <a:t>Now since the private key was used for encryption, the public key can be used for decrypting contents of the file. The file includes AES key encrypted with RSA private key at the start followed by initialization vector(iv), and the encrypted file data itself. So, all these steps are handled by the decryption process in order to get at the file data.</a:t>
            </a:r>
            <a:endParaRPr lang="en-IN" dirty="0">
              <a:ea typeface="+mn-lt"/>
              <a:cs typeface="+mn-lt"/>
            </a:endParaRPr>
          </a:p>
          <a:p>
            <a:pPr marL="482600" indent="-457200">
              <a:buFont typeface="Arial"/>
              <a:buChar char="•"/>
            </a:pPr>
            <a:endParaRPr lang="en-US" sz="1800" dirty="0">
              <a:ea typeface="+mn-lt"/>
              <a:cs typeface="+mn-lt"/>
            </a:endParaRPr>
          </a:p>
        </p:txBody>
      </p:sp>
      <p:pic>
        <p:nvPicPr>
          <p:cNvPr id="9" name="Picture 4">
            <a:extLst>
              <a:ext uri="{FF2B5EF4-FFF2-40B4-BE49-F238E27FC236}">
                <a16:creationId xmlns:a16="http://schemas.microsoft.com/office/drawing/2014/main" id="{B3839568-C3D8-47BF-857C-F3337B89A5D0}"/>
              </a:ext>
            </a:extLst>
          </p:cNvPr>
          <p:cNvPicPr>
            <a:picLocks noChangeAspect="1"/>
          </p:cNvPicPr>
          <p:nvPr/>
        </p:nvPicPr>
        <p:blipFill rotWithShape="1">
          <a:blip r:embed="rId2"/>
          <a:srcRect l="5510" r="10722" b="25355"/>
          <a:stretch/>
        </p:blipFill>
        <p:spPr>
          <a:xfrm>
            <a:off x="3272901" y="4450378"/>
            <a:ext cx="5646198" cy="762832"/>
          </a:xfrm>
          <a:prstGeom prst="rect">
            <a:avLst/>
          </a:prstGeom>
        </p:spPr>
      </p:pic>
      <p:pic>
        <p:nvPicPr>
          <p:cNvPr id="10" name="Picture 7">
            <a:extLst>
              <a:ext uri="{FF2B5EF4-FFF2-40B4-BE49-F238E27FC236}">
                <a16:creationId xmlns:a16="http://schemas.microsoft.com/office/drawing/2014/main" id="{D83FE877-3BE0-4EB0-8C0B-175B8254ECDA}"/>
              </a:ext>
            </a:extLst>
          </p:cNvPr>
          <p:cNvPicPr>
            <a:picLocks noChangeAspect="1"/>
          </p:cNvPicPr>
          <p:nvPr/>
        </p:nvPicPr>
        <p:blipFill rotWithShape="1">
          <a:blip r:embed="rId3"/>
          <a:srcRect l="1817" r="9304"/>
          <a:stretch/>
        </p:blipFill>
        <p:spPr>
          <a:xfrm>
            <a:off x="3272901" y="5257855"/>
            <a:ext cx="5646198" cy="978588"/>
          </a:xfrm>
          <a:prstGeom prst="rect">
            <a:avLst/>
          </a:prstGeom>
        </p:spPr>
      </p:pic>
      <p:sp>
        <p:nvSpPr>
          <p:cNvPr id="11" name="TextBox 10">
            <a:extLst>
              <a:ext uri="{FF2B5EF4-FFF2-40B4-BE49-F238E27FC236}">
                <a16:creationId xmlns:a16="http://schemas.microsoft.com/office/drawing/2014/main" id="{F9A81438-6518-435B-8779-3966C4604C5C}"/>
              </a:ext>
            </a:extLst>
          </p:cNvPr>
          <p:cNvSpPr txBox="1"/>
          <p:nvPr/>
        </p:nvSpPr>
        <p:spPr>
          <a:xfrm>
            <a:off x="2512560" y="6045916"/>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Fig. 12</a:t>
            </a:r>
            <a:r>
              <a:rPr lang="en-US" u="sng" dirty="0">
                <a:solidFill>
                  <a:srgbClr val="000000"/>
                </a:solidFill>
                <a:latin typeface="TimesNewRoman"/>
                <a:ea typeface="TimesNewRoman"/>
                <a:cs typeface="TimesNewRoman"/>
              </a:rPr>
              <a:t> Encrypting the file</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49800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F7732-F5B5-4326-A1FF-5C1F232121A6}"/>
              </a:ext>
            </a:extLst>
          </p:cNvPr>
          <p:cNvSpPr>
            <a:spLocks noGrp="1"/>
          </p:cNvSpPr>
          <p:nvPr>
            <p:ph type="body" idx="1"/>
          </p:nvPr>
        </p:nvSpPr>
        <p:spPr>
          <a:xfrm>
            <a:off x="587116" y="1479372"/>
            <a:ext cx="11322567" cy="2870685"/>
          </a:xfrm>
        </p:spPr>
        <p:txBody>
          <a:bodyPr vert="horz" lIns="91438" tIns="45719" rIns="91438" bIns="45719" rtlCol="0" anchor="t">
            <a:normAutofit/>
          </a:bodyPr>
          <a:lstStyle/>
          <a:p>
            <a:pPr marL="0" indent="0">
              <a:buNone/>
            </a:pPr>
            <a:r>
              <a:rPr lang="en-US" sz="1800" dirty="0">
                <a:latin typeface="Calibri" panose="020F0502020204030204" pitchFamily="34" charset="0"/>
                <a:cs typeface="Calibri" panose="020F0502020204030204" pitchFamily="34" charset="0"/>
              </a:rPr>
              <a:t> </a:t>
            </a:r>
            <a:endParaRPr lang="en-IN" sz="1800" dirty="0">
              <a:latin typeface="Calibri" panose="020F0502020204030204" pitchFamily="34" charset="0"/>
              <a:cs typeface="Calibri" panose="020F0502020204030204" pitchFamily="34" charset="0"/>
            </a:endParaRPr>
          </a:p>
        </p:txBody>
      </p:sp>
      <p:sp>
        <p:nvSpPr>
          <p:cNvPr id="6" name="Title 5">
            <a:extLst>
              <a:ext uri="{FF2B5EF4-FFF2-40B4-BE49-F238E27FC236}">
                <a16:creationId xmlns:a16="http://schemas.microsoft.com/office/drawing/2014/main" id="{DC614B19-F09C-42B0-B4AD-5A0F7C429871}"/>
              </a:ext>
            </a:extLst>
          </p:cNvPr>
          <p:cNvSpPr>
            <a:spLocks noGrp="1"/>
          </p:cNvSpPr>
          <p:nvPr>
            <p:ph type="title"/>
          </p:nvPr>
        </p:nvSpPr>
        <p:spPr/>
        <p:txBody>
          <a:bodyPr/>
          <a:lstStyle/>
          <a:p>
            <a:r>
              <a:rPr lang="en-US" dirty="0"/>
              <a:t> </a:t>
            </a:r>
            <a:endParaRPr lang="en-IN" dirty="0"/>
          </a:p>
        </p:txBody>
      </p:sp>
      <p:sp>
        <p:nvSpPr>
          <p:cNvPr id="7" name="Google Shape;79;p12">
            <a:extLst>
              <a:ext uri="{FF2B5EF4-FFF2-40B4-BE49-F238E27FC236}">
                <a16:creationId xmlns:a16="http://schemas.microsoft.com/office/drawing/2014/main" id="{F1936C6E-1805-49DA-8C1A-60B33873B6D4}"/>
              </a:ext>
            </a:extLst>
          </p:cNvPr>
          <p:cNvSpPr txBox="1">
            <a:spLocks/>
          </p:cNvSpPr>
          <p:nvPr/>
        </p:nvSpPr>
        <p:spPr>
          <a:xfrm>
            <a:off x="762000" y="194164"/>
            <a:ext cx="10972800" cy="1143000"/>
          </a:xfrm>
          <a:prstGeom prst="rect">
            <a:avLst/>
          </a:prstGeom>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dirty="0"/>
              <a:t>10. Implementation</a:t>
            </a:r>
          </a:p>
        </p:txBody>
      </p:sp>
      <p:sp>
        <p:nvSpPr>
          <p:cNvPr id="8" name="Text Placeholder 2">
            <a:extLst>
              <a:ext uri="{FF2B5EF4-FFF2-40B4-BE49-F238E27FC236}">
                <a16:creationId xmlns:a16="http://schemas.microsoft.com/office/drawing/2014/main" id="{AB0AA8D8-A6B3-44B9-903A-DC57363AF36C}"/>
              </a:ext>
            </a:extLst>
          </p:cNvPr>
          <p:cNvSpPr txBox="1">
            <a:spLocks/>
          </p:cNvSpPr>
          <p:nvPr/>
        </p:nvSpPr>
        <p:spPr>
          <a:xfrm>
            <a:off x="587116" y="1906123"/>
            <a:ext cx="11322567" cy="3270836"/>
          </a:xfrm>
          <a:prstGeom prst="rect">
            <a:avLst/>
          </a:prstGeom>
        </p:spPr>
        <p:txBody>
          <a:bodyPr vert="horz" lIns="91438" tIns="45719" rIns="91438" bIns="45719"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u="sng" dirty="0">
                <a:latin typeface="Calibri"/>
                <a:cs typeface="Calibri"/>
              </a:rPr>
              <a:t>10.7 </a:t>
            </a:r>
            <a:r>
              <a:rPr lang="en-IN" b="1" u="sng" dirty="0">
                <a:ea typeface="+mn-lt"/>
                <a:cs typeface="+mn-lt"/>
              </a:rPr>
              <a:t>Load the RSA Public Key from File:-</a:t>
            </a:r>
          </a:p>
          <a:p>
            <a:pPr marL="482600" indent="-457200">
              <a:buFont typeface="Arial"/>
              <a:buChar char="•"/>
            </a:pPr>
            <a:endParaRPr lang="en-US" sz="1800" dirty="0">
              <a:ea typeface="+mn-lt"/>
              <a:cs typeface="+mn-lt"/>
            </a:endParaRPr>
          </a:p>
          <a:p>
            <a:pPr marL="482600" indent="-457200">
              <a:buFont typeface="Arial"/>
              <a:buChar char="•"/>
            </a:pPr>
            <a:r>
              <a:rPr lang="en-IN" sz="1800" dirty="0">
                <a:ea typeface="+mn-lt"/>
                <a:cs typeface="+mn-lt"/>
              </a:rPr>
              <a:t>The RSA public key from a file is loaded using the following code from where it has been saved in binary format.</a:t>
            </a:r>
          </a:p>
        </p:txBody>
      </p:sp>
      <p:sp>
        <p:nvSpPr>
          <p:cNvPr id="11" name="TextBox 10">
            <a:extLst>
              <a:ext uri="{FF2B5EF4-FFF2-40B4-BE49-F238E27FC236}">
                <a16:creationId xmlns:a16="http://schemas.microsoft.com/office/drawing/2014/main" id="{F9A81438-6518-435B-8779-3966C4604C5C}"/>
              </a:ext>
            </a:extLst>
          </p:cNvPr>
          <p:cNvSpPr txBox="1"/>
          <p:nvPr/>
        </p:nvSpPr>
        <p:spPr>
          <a:xfrm>
            <a:off x="2512560" y="6045916"/>
            <a:ext cx="6113206" cy="390684"/>
          </a:xfrm>
          <a:prstGeom prst="rect">
            <a:avLst/>
          </a:prstGeom>
          <a:noFill/>
        </p:spPr>
        <p:txBody>
          <a:bodyPr wrap="square" lIns="91440" tIns="45720" rIns="91440" bIns="45720" anchor="t">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Fig. 12</a:t>
            </a:r>
            <a:r>
              <a:rPr lang="en-US" u="sng" dirty="0">
                <a:solidFill>
                  <a:srgbClr val="000000"/>
                </a:solidFill>
                <a:latin typeface="TimesNewRoman"/>
                <a:ea typeface="TimesNewRoman"/>
                <a:cs typeface="TimesNewRoman"/>
              </a:rPr>
              <a:t> </a:t>
            </a:r>
            <a:r>
              <a:rPr lang="en-US" u="sng" dirty="0">
                <a:ea typeface="TimesNewRoman"/>
              </a:rPr>
              <a:t>Loading the RSA Public Key</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3" descr="Text&#10;&#10;Description automatically generated">
            <a:extLst>
              <a:ext uri="{FF2B5EF4-FFF2-40B4-BE49-F238E27FC236}">
                <a16:creationId xmlns:a16="http://schemas.microsoft.com/office/drawing/2014/main" id="{053F5DA4-897B-476D-B074-579426F0EDDB}"/>
              </a:ext>
            </a:extLst>
          </p:cNvPr>
          <p:cNvPicPr>
            <a:picLocks noChangeAspect="1"/>
          </p:cNvPicPr>
          <p:nvPr/>
        </p:nvPicPr>
        <p:blipFill>
          <a:blip r:embed="rId2"/>
          <a:stretch>
            <a:fillRect/>
          </a:stretch>
        </p:blipFill>
        <p:spPr>
          <a:xfrm>
            <a:off x="2252331" y="3961946"/>
            <a:ext cx="7589874" cy="1273271"/>
          </a:xfrm>
          <a:prstGeom prst="rect">
            <a:avLst/>
          </a:prstGeom>
        </p:spPr>
      </p:pic>
    </p:spTree>
    <p:extLst>
      <p:ext uri="{BB962C8B-B14F-4D97-AF65-F5344CB8AC3E}">
        <p14:creationId xmlns:p14="http://schemas.microsoft.com/office/powerpoint/2010/main" val="166305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0" y="1714500"/>
            <a:ext cx="12192000" cy="1143000"/>
          </a:xfrm>
          <a:prstGeom prst="rect">
            <a:avLst/>
          </a:prstGeom>
          <a:noFill/>
          <a:ln>
            <a:noFill/>
          </a:ln>
        </p:spPr>
        <p:txBody>
          <a:bodyPr spcFirstLastPara="1" wrap="square" lIns="91425" tIns="45700" rIns="91425" bIns="45700" anchor="ctr" anchorCtr="0">
            <a:noAutofit/>
          </a:bodyPr>
          <a:lstStyle/>
          <a:p>
            <a:pPr marL="396240" marR="504190" algn="ctr">
              <a:lnSpc>
                <a:spcPct val="115000"/>
              </a:lnSpc>
              <a:spcBef>
                <a:spcPts val="1200"/>
              </a:spcBef>
              <a:spcAft>
                <a:spcPts val="800"/>
              </a:spcAft>
            </a:pPr>
            <a:r>
              <a:rPr lang="en-US" sz="4000" b="1" dirty="0">
                <a:effectLst/>
                <a:latin typeface="Montserrat" panose="020B0604020202020204"/>
                <a:ea typeface="TimesNewRoman"/>
                <a:cs typeface="TimesNewRoman"/>
              </a:rPr>
              <a:t>SECURE FILE SHARING WITH A REAL-WORLD APPLICATION</a:t>
            </a:r>
            <a:endParaRPr lang="en-IN" sz="4000" b="1" dirty="0">
              <a:effectLst/>
              <a:latin typeface="Montserrat" panose="020B0604020202020204"/>
              <a:ea typeface="Calibri" panose="020F0502020204030204" pitchFamily="34" charset="0"/>
              <a:cs typeface="Arial" panose="020B0604020202020204" pitchFamily="34" charset="0"/>
            </a:endParaRPr>
          </a:p>
        </p:txBody>
      </p:sp>
      <p:sp>
        <p:nvSpPr>
          <p:cNvPr id="49" name="Google Shape;49;p8"/>
          <p:cNvSpPr txBox="1"/>
          <p:nvPr/>
        </p:nvSpPr>
        <p:spPr>
          <a:xfrm>
            <a:off x="8242800" y="4692517"/>
            <a:ext cx="3949200" cy="1930800"/>
          </a:xfrm>
          <a:prstGeom prst="rect">
            <a:avLst/>
          </a:prstGeom>
          <a:noFill/>
          <a:ln>
            <a:noFill/>
          </a:ln>
        </p:spPr>
        <p:txBody>
          <a:bodyPr spcFirstLastPara="1" wrap="square" lIns="91425" tIns="91425" rIns="91425" bIns="91425" anchor="t" anchorCtr="0">
            <a:noAutofit/>
          </a:bodyPr>
          <a:lstStyle/>
          <a:p>
            <a:r>
              <a:rPr lang="en-US" sz="1600" b="1" dirty="0">
                <a:latin typeface="Calibri" panose="020F0502020204030204" pitchFamily="34" charset="0"/>
                <a:ea typeface="Times New Roman"/>
                <a:cs typeface="Calibri" panose="020F0502020204030204" pitchFamily="34" charset="0"/>
                <a:sym typeface="Times New Roman"/>
              </a:rPr>
              <a:t>Presented by:</a:t>
            </a:r>
            <a:endParaRPr lang="en-GB" sz="1600" b="1" dirty="0">
              <a:latin typeface="Calibri" panose="020F0502020204030204" pitchFamily="34" charset="0"/>
              <a:ea typeface="Times New Roman"/>
              <a:cs typeface="Calibri" panose="020F0502020204030204" pitchFamily="34" charset="0"/>
              <a:sym typeface="Times New Roman"/>
            </a:endParaRPr>
          </a:p>
          <a:p>
            <a:r>
              <a:rPr lang="en-US" sz="1600" dirty="0">
                <a:latin typeface="Calibri" panose="020F0502020204030204" pitchFamily="34" charset="0"/>
                <a:ea typeface="Times New Roman"/>
                <a:cs typeface="Calibri" panose="020F0502020204030204" pitchFamily="34" charset="0"/>
                <a:sym typeface="Times New Roman"/>
              </a:rPr>
              <a:t>Harsh Upadhyay, R110218060, CSE CCVT</a:t>
            </a:r>
            <a:endParaRPr lang="en-GB" sz="1600" dirty="0">
              <a:latin typeface="Calibri" panose="020F0502020204030204" pitchFamily="34" charset="0"/>
              <a:ea typeface="Times New Roman"/>
              <a:cs typeface="Calibri" panose="020F0502020204030204" pitchFamily="34" charset="0"/>
              <a:sym typeface="Times New Roman"/>
            </a:endParaRPr>
          </a:p>
          <a:p>
            <a:r>
              <a:rPr lang="en-US" sz="1600" dirty="0">
                <a:latin typeface="Calibri" panose="020F0502020204030204" pitchFamily="34" charset="0"/>
                <a:ea typeface="Times New Roman"/>
                <a:cs typeface="Calibri" panose="020F0502020204030204" pitchFamily="34" charset="0"/>
                <a:sym typeface="Times New Roman"/>
              </a:rPr>
              <a:t>Jayant Kochar, R110218074, CSE CCVT</a:t>
            </a:r>
            <a:endParaRPr lang="en-GB" sz="1600" dirty="0">
              <a:latin typeface="Calibri" panose="020F0502020204030204" pitchFamily="34" charset="0"/>
              <a:ea typeface="Times New Roman"/>
              <a:cs typeface="Calibri" panose="020F0502020204030204" pitchFamily="34" charset="0"/>
              <a:sym typeface="Times New Roman"/>
            </a:endParaRPr>
          </a:p>
          <a:p>
            <a:r>
              <a:rPr lang="en-US" sz="1600" dirty="0">
                <a:latin typeface="Calibri" panose="020F0502020204030204" pitchFamily="34" charset="0"/>
                <a:ea typeface="Times New Roman"/>
                <a:cs typeface="Calibri" panose="020F0502020204030204" pitchFamily="34" charset="0"/>
                <a:sym typeface="Times New Roman"/>
              </a:rPr>
              <a:t>Atul Garg, R110218037, CSE CCVT</a:t>
            </a:r>
          </a:p>
          <a:p>
            <a:r>
              <a:rPr lang="en-US" sz="1600" dirty="0">
                <a:latin typeface="Calibri" panose="020F0502020204030204" pitchFamily="34" charset="0"/>
                <a:ea typeface="Times New Roman"/>
                <a:cs typeface="Calibri" panose="020F0502020204030204" pitchFamily="34" charset="0"/>
                <a:sym typeface="Times New Roman"/>
              </a:rPr>
              <a:t>Divyansh Thakur, R110218052, CSE CCVT</a:t>
            </a:r>
          </a:p>
          <a:p>
            <a:endParaRPr lang="en-GB" sz="1600" dirty="0">
              <a:latin typeface="Calibri" panose="020F0502020204030204" pitchFamily="34" charset="0"/>
              <a:ea typeface="Times New Roman"/>
              <a:cs typeface="Calibri" panose="020F0502020204030204" pitchFamily="34" charset="0"/>
              <a:sym typeface="Times New Roman"/>
            </a:endParaRPr>
          </a:p>
        </p:txBody>
      </p:sp>
      <p:sp>
        <p:nvSpPr>
          <p:cNvPr id="50" name="Google Shape;50;p8"/>
          <p:cNvSpPr txBox="1"/>
          <p:nvPr/>
        </p:nvSpPr>
        <p:spPr>
          <a:xfrm>
            <a:off x="376124" y="4705117"/>
            <a:ext cx="2758961" cy="952800"/>
          </a:xfrm>
          <a:prstGeom prst="rect">
            <a:avLst/>
          </a:prstGeom>
          <a:noFill/>
          <a:ln>
            <a:noFill/>
          </a:ln>
        </p:spPr>
        <p:txBody>
          <a:bodyPr spcFirstLastPara="1" wrap="square" lIns="91425" tIns="91425" rIns="91425" bIns="91425" anchor="t" anchorCtr="0">
            <a:noAutofit/>
          </a:bodyPr>
          <a:lstStyle/>
          <a:p>
            <a:r>
              <a:rPr lang="en-US" sz="1600" b="1" dirty="0">
                <a:latin typeface="Calibri" panose="020F0502020204030204" pitchFamily="34" charset="0"/>
                <a:ea typeface="Times New Roman"/>
                <a:cs typeface="Calibri" panose="020F0502020204030204" pitchFamily="34" charset="0"/>
                <a:sym typeface="Times New Roman"/>
              </a:rPr>
              <a:t>Guided by:</a:t>
            </a:r>
            <a:endParaRPr lang="en-GB" sz="1600" b="1" dirty="0">
              <a:latin typeface="Calibri" panose="020F0502020204030204" pitchFamily="34" charset="0"/>
              <a:ea typeface="Times New Roman"/>
              <a:cs typeface="Calibri" panose="020F0502020204030204" pitchFamily="34" charset="0"/>
              <a:sym typeface="Times New Roman"/>
            </a:endParaRPr>
          </a:p>
          <a:p>
            <a:r>
              <a:rPr lang="en-US" sz="1600" dirty="0">
                <a:latin typeface="Calibri" panose="020F0502020204030204" pitchFamily="34" charset="0"/>
                <a:ea typeface="Times New Roman"/>
                <a:cs typeface="Calibri" panose="020F0502020204030204" pitchFamily="34" charset="0"/>
                <a:sym typeface="Times New Roman"/>
              </a:rPr>
              <a:t>Mr. Amar Shukla (Senior Scale)</a:t>
            </a:r>
            <a:endParaRPr lang="en-GB" sz="1600" dirty="0">
              <a:latin typeface="Calibri" panose="020F0502020204030204" pitchFamily="34" charset="0"/>
              <a:ea typeface="Times New Roman"/>
              <a:cs typeface="Calibri" panose="020F0502020204030204" pitchFamily="34" charset="0"/>
              <a:sym typeface="Times New Roman"/>
            </a:endParaRPr>
          </a:p>
          <a:p>
            <a:r>
              <a:rPr lang="en-US" sz="1600" dirty="0">
                <a:latin typeface="Calibri" panose="020F0502020204030204" pitchFamily="34" charset="0"/>
                <a:ea typeface="Times New Roman"/>
                <a:cs typeface="Calibri" panose="020F0502020204030204" pitchFamily="34" charset="0"/>
                <a:sym typeface="Times New Roman"/>
              </a:rPr>
              <a:t>Assistant Professor</a:t>
            </a:r>
            <a:endParaRPr lang="en-GB" sz="1600" dirty="0">
              <a:latin typeface="Calibri" panose="020F0502020204030204" pitchFamily="34" charset="0"/>
              <a:ea typeface="Times New Roman"/>
              <a:cs typeface="Calibri" panose="020F0502020204030204" pitchFamily="34" charset="0"/>
              <a:sym typeface="Times New Roman"/>
            </a:endParaRPr>
          </a:p>
          <a:p>
            <a:r>
              <a:rPr lang="en-US" sz="1600" dirty="0">
                <a:latin typeface="Calibri" panose="020F0502020204030204" pitchFamily="34" charset="0"/>
                <a:ea typeface="Times New Roman"/>
                <a:cs typeface="Calibri" panose="020F0502020204030204" pitchFamily="34" charset="0"/>
                <a:sym typeface="Times New Roman"/>
              </a:rPr>
              <a:t>Department of Virtualization</a:t>
            </a:r>
            <a:endParaRPr lang="en-GB" sz="1600" dirty="0">
              <a:latin typeface="Calibri" panose="020F0502020204030204" pitchFamily="34" charset="0"/>
              <a:ea typeface="Times New Roman"/>
              <a:cs typeface="Calibri" panose="020F0502020204030204" pitchFamily="34" charset="0"/>
              <a:sym typeface="Times New Roman"/>
            </a:endParaRPr>
          </a:p>
          <a:p>
            <a:r>
              <a:rPr lang="en-US" sz="1600" dirty="0">
                <a:latin typeface="Calibri" panose="020F0502020204030204" pitchFamily="34" charset="0"/>
                <a:ea typeface="Times New Roman"/>
                <a:cs typeface="Calibri" panose="020F0502020204030204" pitchFamily="34" charset="0"/>
                <a:sym typeface="Times New Roman"/>
              </a:rPr>
              <a:t>School of Computer Science</a:t>
            </a:r>
            <a:endParaRPr lang="en-GB" sz="1600" dirty="0">
              <a:latin typeface="Calibri" panose="020F0502020204030204" pitchFamily="34" charset="0"/>
              <a:ea typeface="Times New Roman"/>
              <a:cs typeface="Calibri" panose="020F0502020204030204" pitchFamily="34" charset="0"/>
              <a:sym typeface="Times New Roman"/>
            </a:endParaRPr>
          </a:p>
        </p:txBody>
      </p:sp>
      <p:sp>
        <p:nvSpPr>
          <p:cNvPr id="51" name="Google Shape;51;p8"/>
          <p:cNvSpPr txBox="1"/>
          <p:nvPr/>
        </p:nvSpPr>
        <p:spPr>
          <a:xfrm>
            <a:off x="3911700" y="734350"/>
            <a:ext cx="4368600" cy="522600"/>
          </a:xfrm>
          <a:prstGeom prst="rect">
            <a:avLst/>
          </a:prstGeom>
          <a:noFill/>
          <a:ln>
            <a:noFill/>
          </a:ln>
        </p:spPr>
        <p:txBody>
          <a:bodyPr spcFirstLastPara="1" wrap="square" lIns="91425" tIns="91425" rIns="91425" bIns="91425" anchor="t" anchorCtr="0">
            <a:noAutofit/>
          </a:bodyPr>
          <a:lstStyle/>
          <a:p>
            <a:pPr algn="ctr"/>
            <a:r>
              <a:rPr lang="en-US" sz="2800" b="1" dirty="0">
                <a:latin typeface="Montserrat" panose="020B0604020202020204" charset="0"/>
                <a:ea typeface="Calibri"/>
                <a:cs typeface="Calibri"/>
                <a:sym typeface="Calibri"/>
              </a:rPr>
              <a:t>MINOR-2 Presentation</a:t>
            </a:r>
            <a:endParaRPr lang="en-GB" sz="2800" b="1" dirty="0">
              <a:latin typeface="Montserrat" panose="020B0604020202020204" charset="0"/>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F7732-F5B5-4326-A1FF-5C1F232121A6}"/>
              </a:ext>
            </a:extLst>
          </p:cNvPr>
          <p:cNvSpPr>
            <a:spLocks noGrp="1"/>
          </p:cNvSpPr>
          <p:nvPr>
            <p:ph type="body" idx="1"/>
          </p:nvPr>
        </p:nvSpPr>
        <p:spPr>
          <a:xfrm>
            <a:off x="587116" y="1479372"/>
            <a:ext cx="11322567" cy="2870685"/>
          </a:xfrm>
        </p:spPr>
        <p:txBody>
          <a:bodyPr vert="horz" lIns="91438" tIns="45719" rIns="91438" bIns="45719" rtlCol="0" anchor="t">
            <a:normAutofit/>
          </a:bodyPr>
          <a:lstStyle/>
          <a:p>
            <a:pPr marL="0" indent="0">
              <a:buNone/>
            </a:pPr>
            <a:r>
              <a:rPr lang="en-US" sz="1800" dirty="0">
                <a:latin typeface="Calibri" panose="020F0502020204030204" pitchFamily="34" charset="0"/>
                <a:cs typeface="Calibri" panose="020F0502020204030204" pitchFamily="34" charset="0"/>
              </a:rPr>
              <a:t> </a:t>
            </a:r>
            <a:endParaRPr lang="en-IN" sz="1800" dirty="0">
              <a:latin typeface="Calibri" panose="020F0502020204030204" pitchFamily="34" charset="0"/>
              <a:cs typeface="Calibri" panose="020F0502020204030204" pitchFamily="34" charset="0"/>
            </a:endParaRPr>
          </a:p>
        </p:txBody>
      </p:sp>
      <p:sp>
        <p:nvSpPr>
          <p:cNvPr id="6" name="Title 5">
            <a:extLst>
              <a:ext uri="{FF2B5EF4-FFF2-40B4-BE49-F238E27FC236}">
                <a16:creationId xmlns:a16="http://schemas.microsoft.com/office/drawing/2014/main" id="{DC614B19-F09C-42B0-B4AD-5A0F7C429871}"/>
              </a:ext>
            </a:extLst>
          </p:cNvPr>
          <p:cNvSpPr>
            <a:spLocks noGrp="1"/>
          </p:cNvSpPr>
          <p:nvPr>
            <p:ph type="title"/>
          </p:nvPr>
        </p:nvSpPr>
        <p:spPr/>
        <p:txBody>
          <a:bodyPr/>
          <a:lstStyle/>
          <a:p>
            <a:r>
              <a:rPr lang="en-US" dirty="0"/>
              <a:t> </a:t>
            </a:r>
            <a:endParaRPr lang="en-IN" dirty="0"/>
          </a:p>
        </p:txBody>
      </p:sp>
      <p:sp>
        <p:nvSpPr>
          <p:cNvPr id="7" name="Google Shape;79;p12">
            <a:extLst>
              <a:ext uri="{FF2B5EF4-FFF2-40B4-BE49-F238E27FC236}">
                <a16:creationId xmlns:a16="http://schemas.microsoft.com/office/drawing/2014/main" id="{F1936C6E-1805-49DA-8C1A-60B33873B6D4}"/>
              </a:ext>
            </a:extLst>
          </p:cNvPr>
          <p:cNvSpPr txBox="1">
            <a:spLocks/>
          </p:cNvSpPr>
          <p:nvPr/>
        </p:nvSpPr>
        <p:spPr>
          <a:xfrm>
            <a:off x="762000" y="194164"/>
            <a:ext cx="10972800" cy="1143000"/>
          </a:xfrm>
          <a:prstGeom prst="rect">
            <a:avLst/>
          </a:prstGeom>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dirty="0"/>
              <a:t>10. Implementation</a:t>
            </a:r>
          </a:p>
        </p:txBody>
      </p:sp>
      <p:sp>
        <p:nvSpPr>
          <p:cNvPr id="8" name="Text Placeholder 2">
            <a:extLst>
              <a:ext uri="{FF2B5EF4-FFF2-40B4-BE49-F238E27FC236}">
                <a16:creationId xmlns:a16="http://schemas.microsoft.com/office/drawing/2014/main" id="{AB0AA8D8-A6B3-44B9-903A-DC57363AF36C}"/>
              </a:ext>
            </a:extLst>
          </p:cNvPr>
          <p:cNvSpPr txBox="1">
            <a:spLocks/>
          </p:cNvSpPr>
          <p:nvPr/>
        </p:nvSpPr>
        <p:spPr>
          <a:xfrm>
            <a:off x="587116" y="1906123"/>
            <a:ext cx="11322567" cy="3270836"/>
          </a:xfrm>
          <a:prstGeom prst="rect">
            <a:avLst/>
          </a:prstGeom>
        </p:spPr>
        <p:txBody>
          <a:bodyPr vert="horz" lIns="91438" tIns="45719" rIns="91438" bIns="45719"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u="sng" dirty="0">
                <a:latin typeface="Calibri"/>
                <a:cs typeface="Calibri"/>
              </a:rPr>
              <a:t>10.8 </a:t>
            </a:r>
            <a:r>
              <a:rPr lang="en-IN" b="1" u="sng" dirty="0">
                <a:ea typeface="+mn-lt"/>
                <a:cs typeface="+mn-lt"/>
              </a:rPr>
              <a:t>Load the AES Secret Key:-</a:t>
            </a:r>
          </a:p>
          <a:p>
            <a:pPr marL="482600" indent="-457200">
              <a:buFont typeface="Arial"/>
              <a:buChar char="•"/>
            </a:pPr>
            <a:endParaRPr lang="en-US" sz="1800" dirty="0">
              <a:ea typeface="+mn-lt"/>
              <a:cs typeface="+mn-lt"/>
            </a:endParaRPr>
          </a:p>
          <a:p>
            <a:pPr marL="482600" indent="-457200">
              <a:buFont typeface="Arial"/>
              <a:buChar char="•"/>
            </a:pPr>
            <a:r>
              <a:rPr lang="en-IN" sz="1800" dirty="0">
                <a:ea typeface="+mn-lt"/>
                <a:cs typeface="+mn-lt"/>
              </a:rPr>
              <a:t>The encrypted file is then opened and the AES secret key is loaded. The AES secret key is being obtained from the above data by decrypting it using the RSA public key.</a:t>
            </a:r>
          </a:p>
        </p:txBody>
      </p:sp>
      <p:sp>
        <p:nvSpPr>
          <p:cNvPr id="11" name="TextBox 10">
            <a:extLst>
              <a:ext uri="{FF2B5EF4-FFF2-40B4-BE49-F238E27FC236}">
                <a16:creationId xmlns:a16="http://schemas.microsoft.com/office/drawing/2014/main" id="{F9A81438-6518-435B-8779-3966C4604C5C}"/>
              </a:ext>
            </a:extLst>
          </p:cNvPr>
          <p:cNvSpPr txBox="1"/>
          <p:nvPr/>
        </p:nvSpPr>
        <p:spPr>
          <a:xfrm>
            <a:off x="2512560" y="6045916"/>
            <a:ext cx="6113206" cy="390684"/>
          </a:xfrm>
          <a:prstGeom prst="rect">
            <a:avLst/>
          </a:prstGeom>
          <a:noFill/>
        </p:spPr>
        <p:txBody>
          <a:bodyPr wrap="square" lIns="91440" tIns="45720" rIns="91440" bIns="45720" anchor="t">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Fig. 12</a:t>
            </a:r>
            <a:r>
              <a:rPr lang="en-US" u="sng" dirty="0">
                <a:solidFill>
                  <a:srgbClr val="000000"/>
                </a:solidFill>
                <a:latin typeface="TimesNewRoman"/>
                <a:ea typeface="TimesNewRoman"/>
                <a:cs typeface="TimesNewRoman"/>
              </a:rPr>
              <a:t> </a:t>
            </a:r>
            <a:r>
              <a:rPr lang="en-US" u="sng" dirty="0">
                <a:ea typeface="TimesNewRoman"/>
              </a:rPr>
              <a:t>Loading the AES Secret </a:t>
            </a:r>
            <a:r>
              <a:rPr lang="en-US" u="sng" dirty="0" err="1">
                <a:ea typeface="TimesNewRoman"/>
              </a:rPr>
              <a:t>key</a:t>
            </a:r>
            <a:r>
              <a:rPr lang="en-US" u="sng" dirty="0" err="1">
                <a:latin typeface="TimesNewRoman"/>
                <a:ea typeface="TimesNewRoman"/>
                <a:cs typeface="TimesNewRoman"/>
              </a:rPr>
              <a:t>e</a:t>
            </a:r>
            <a:endParaRPr lang="en-IN" sz="1600" dirty="0" err="1">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3" descr="Text, letter&#10;&#10;Description automatically generated">
            <a:extLst>
              <a:ext uri="{FF2B5EF4-FFF2-40B4-BE49-F238E27FC236}">
                <a16:creationId xmlns:a16="http://schemas.microsoft.com/office/drawing/2014/main" id="{1B1ECDEB-6FBE-4168-A93B-03800740C004}"/>
              </a:ext>
            </a:extLst>
          </p:cNvPr>
          <p:cNvPicPr>
            <a:picLocks noChangeAspect="1"/>
          </p:cNvPicPr>
          <p:nvPr/>
        </p:nvPicPr>
        <p:blipFill>
          <a:blip r:embed="rId2"/>
          <a:stretch>
            <a:fillRect/>
          </a:stretch>
        </p:blipFill>
        <p:spPr>
          <a:xfrm>
            <a:off x="1676400" y="3775317"/>
            <a:ext cx="8777176" cy="1868039"/>
          </a:xfrm>
          <a:prstGeom prst="rect">
            <a:avLst/>
          </a:prstGeom>
        </p:spPr>
      </p:pic>
    </p:spTree>
    <p:extLst>
      <p:ext uri="{BB962C8B-B14F-4D97-AF65-F5344CB8AC3E}">
        <p14:creationId xmlns:p14="http://schemas.microsoft.com/office/powerpoint/2010/main" val="2658109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F7732-F5B5-4326-A1FF-5C1F232121A6}"/>
              </a:ext>
            </a:extLst>
          </p:cNvPr>
          <p:cNvSpPr>
            <a:spLocks noGrp="1"/>
          </p:cNvSpPr>
          <p:nvPr>
            <p:ph type="body" idx="1"/>
          </p:nvPr>
        </p:nvSpPr>
        <p:spPr>
          <a:xfrm>
            <a:off x="587116" y="1479372"/>
            <a:ext cx="11322567" cy="2870685"/>
          </a:xfrm>
        </p:spPr>
        <p:txBody>
          <a:bodyPr vert="horz" lIns="91438" tIns="45719" rIns="91438" bIns="45719" rtlCol="0" anchor="t">
            <a:normAutofit/>
          </a:bodyPr>
          <a:lstStyle/>
          <a:p>
            <a:pPr marL="0" indent="0">
              <a:buNone/>
            </a:pPr>
            <a:r>
              <a:rPr lang="en-US" sz="1800" dirty="0">
                <a:latin typeface="Calibri" panose="020F0502020204030204" pitchFamily="34" charset="0"/>
                <a:cs typeface="Calibri" panose="020F0502020204030204" pitchFamily="34" charset="0"/>
              </a:rPr>
              <a:t> </a:t>
            </a:r>
            <a:endParaRPr lang="en-IN" sz="1800" dirty="0">
              <a:latin typeface="Calibri" panose="020F0502020204030204" pitchFamily="34" charset="0"/>
              <a:cs typeface="Calibri" panose="020F0502020204030204" pitchFamily="34" charset="0"/>
            </a:endParaRPr>
          </a:p>
        </p:txBody>
      </p:sp>
      <p:sp>
        <p:nvSpPr>
          <p:cNvPr id="6" name="Title 5">
            <a:extLst>
              <a:ext uri="{FF2B5EF4-FFF2-40B4-BE49-F238E27FC236}">
                <a16:creationId xmlns:a16="http://schemas.microsoft.com/office/drawing/2014/main" id="{DC614B19-F09C-42B0-B4AD-5A0F7C429871}"/>
              </a:ext>
            </a:extLst>
          </p:cNvPr>
          <p:cNvSpPr>
            <a:spLocks noGrp="1"/>
          </p:cNvSpPr>
          <p:nvPr>
            <p:ph type="title"/>
          </p:nvPr>
        </p:nvSpPr>
        <p:spPr/>
        <p:txBody>
          <a:bodyPr/>
          <a:lstStyle/>
          <a:p>
            <a:r>
              <a:rPr lang="en-US" dirty="0"/>
              <a:t> </a:t>
            </a:r>
            <a:endParaRPr lang="en-IN" dirty="0"/>
          </a:p>
        </p:txBody>
      </p:sp>
      <p:sp>
        <p:nvSpPr>
          <p:cNvPr id="7" name="Google Shape;79;p12">
            <a:extLst>
              <a:ext uri="{FF2B5EF4-FFF2-40B4-BE49-F238E27FC236}">
                <a16:creationId xmlns:a16="http://schemas.microsoft.com/office/drawing/2014/main" id="{F1936C6E-1805-49DA-8C1A-60B33873B6D4}"/>
              </a:ext>
            </a:extLst>
          </p:cNvPr>
          <p:cNvSpPr txBox="1">
            <a:spLocks/>
          </p:cNvSpPr>
          <p:nvPr/>
        </p:nvSpPr>
        <p:spPr>
          <a:xfrm>
            <a:off x="762000" y="194164"/>
            <a:ext cx="10972800" cy="1143000"/>
          </a:xfrm>
          <a:prstGeom prst="rect">
            <a:avLst/>
          </a:prstGeom>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dirty="0"/>
              <a:t>10. Implementation</a:t>
            </a:r>
          </a:p>
        </p:txBody>
      </p:sp>
      <p:sp>
        <p:nvSpPr>
          <p:cNvPr id="8" name="Text Placeholder 2">
            <a:extLst>
              <a:ext uri="{FF2B5EF4-FFF2-40B4-BE49-F238E27FC236}">
                <a16:creationId xmlns:a16="http://schemas.microsoft.com/office/drawing/2014/main" id="{AB0AA8D8-A6B3-44B9-903A-DC57363AF36C}"/>
              </a:ext>
            </a:extLst>
          </p:cNvPr>
          <p:cNvSpPr txBox="1">
            <a:spLocks/>
          </p:cNvSpPr>
          <p:nvPr/>
        </p:nvSpPr>
        <p:spPr>
          <a:xfrm>
            <a:off x="587116" y="1906123"/>
            <a:ext cx="11322567" cy="3270836"/>
          </a:xfrm>
          <a:prstGeom prst="rect">
            <a:avLst/>
          </a:prstGeom>
        </p:spPr>
        <p:txBody>
          <a:bodyPr vert="horz" lIns="91438" tIns="45719" rIns="91438" bIns="45719"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u="sng" dirty="0">
                <a:latin typeface="Calibri"/>
                <a:cs typeface="Calibri"/>
              </a:rPr>
              <a:t>10.9 </a:t>
            </a:r>
            <a:r>
              <a:rPr lang="en-IN" b="1" u="sng" dirty="0">
                <a:ea typeface="+mn-lt"/>
                <a:cs typeface="+mn-lt"/>
              </a:rPr>
              <a:t>Read the Initialization Vector:-</a:t>
            </a:r>
          </a:p>
          <a:p>
            <a:pPr marL="482600" indent="-457200">
              <a:buFont typeface="Arial"/>
              <a:buChar char="•"/>
            </a:pPr>
            <a:endParaRPr lang="en-US" sz="1800" dirty="0">
              <a:ea typeface="+mn-lt"/>
              <a:cs typeface="+mn-lt"/>
            </a:endParaRPr>
          </a:p>
          <a:p>
            <a:pPr marL="482600" indent="-457200">
              <a:buFont typeface="Arial"/>
              <a:buChar char="•"/>
            </a:pPr>
            <a:r>
              <a:rPr lang="en-IN" sz="1800" dirty="0">
                <a:ea typeface="+mn-lt"/>
                <a:cs typeface="+mn-lt"/>
              </a:rPr>
              <a:t>Next in the file is the initialization vector. Load it as follows:</a:t>
            </a:r>
            <a:endParaRPr lang="en-US" sz="1800" dirty="0">
              <a:ea typeface="+mn-lt"/>
              <a:cs typeface="+mn-lt"/>
            </a:endParaRPr>
          </a:p>
        </p:txBody>
      </p:sp>
      <p:sp>
        <p:nvSpPr>
          <p:cNvPr id="11" name="TextBox 10">
            <a:extLst>
              <a:ext uri="{FF2B5EF4-FFF2-40B4-BE49-F238E27FC236}">
                <a16:creationId xmlns:a16="http://schemas.microsoft.com/office/drawing/2014/main" id="{F9A81438-6518-435B-8779-3966C4604C5C}"/>
              </a:ext>
            </a:extLst>
          </p:cNvPr>
          <p:cNvSpPr txBox="1"/>
          <p:nvPr/>
        </p:nvSpPr>
        <p:spPr>
          <a:xfrm>
            <a:off x="2512560" y="6045916"/>
            <a:ext cx="6113206" cy="390684"/>
          </a:xfrm>
          <a:prstGeom prst="rect">
            <a:avLst/>
          </a:prstGeom>
          <a:noFill/>
        </p:spPr>
        <p:txBody>
          <a:bodyPr wrap="square" lIns="91440" tIns="45720" rIns="91440" bIns="45720" anchor="t">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Fig. 12</a:t>
            </a:r>
            <a:r>
              <a:rPr lang="en-US" u="sng" dirty="0">
                <a:solidFill>
                  <a:srgbClr val="000000"/>
                </a:solidFill>
                <a:latin typeface="TimesNewRoman"/>
                <a:ea typeface="TimesNewRoman"/>
                <a:cs typeface="TimesNewRoman"/>
              </a:rPr>
              <a:t> </a:t>
            </a:r>
            <a:r>
              <a:rPr lang="en-US" u="sng" dirty="0">
                <a:ea typeface="TimesNewRoman"/>
              </a:rPr>
              <a:t>Read the Initialization Vector</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3" descr="A picture containing text&#10;&#10;Description automatically generated">
            <a:extLst>
              <a:ext uri="{FF2B5EF4-FFF2-40B4-BE49-F238E27FC236}">
                <a16:creationId xmlns:a16="http://schemas.microsoft.com/office/drawing/2014/main" id="{5708D6E9-43FC-4BB9-A328-7819981016C6}"/>
              </a:ext>
            </a:extLst>
          </p:cNvPr>
          <p:cNvPicPr>
            <a:picLocks noChangeAspect="1"/>
          </p:cNvPicPr>
          <p:nvPr/>
        </p:nvPicPr>
        <p:blipFill>
          <a:blip r:embed="rId2"/>
          <a:stretch>
            <a:fillRect/>
          </a:stretch>
        </p:blipFill>
        <p:spPr>
          <a:xfrm>
            <a:off x="1348562" y="3452814"/>
            <a:ext cx="11391014" cy="1396628"/>
          </a:xfrm>
          <a:prstGeom prst="rect">
            <a:avLst/>
          </a:prstGeom>
        </p:spPr>
      </p:pic>
    </p:spTree>
    <p:extLst>
      <p:ext uri="{BB962C8B-B14F-4D97-AF65-F5344CB8AC3E}">
        <p14:creationId xmlns:p14="http://schemas.microsoft.com/office/powerpoint/2010/main" val="3630094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F7732-F5B5-4326-A1FF-5C1F232121A6}"/>
              </a:ext>
            </a:extLst>
          </p:cNvPr>
          <p:cNvSpPr>
            <a:spLocks noGrp="1"/>
          </p:cNvSpPr>
          <p:nvPr>
            <p:ph type="body" idx="1"/>
          </p:nvPr>
        </p:nvSpPr>
        <p:spPr>
          <a:xfrm>
            <a:off x="587116" y="1479372"/>
            <a:ext cx="11322567" cy="2870685"/>
          </a:xfrm>
        </p:spPr>
        <p:txBody>
          <a:bodyPr vert="horz" lIns="91438" tIns="45719" rIns="91438" bIns="45719" rtlCol="0" anchor="t">
            <a:normAutofit/>
          </a:bodyPr>
          <a:lstStyle/>
          <a:p>
            <a:pPr marL="0" indent="0">
              <a:buNone/>
            </a:pPr>
            <a:r>
              <a:rPr lang="en-US" sz="1800" dirty="0">
                <a:latin typeface="Calibri" panose="020F0502020204030204" pitchFamily="34" charset="0"/>
                <a:cs typeface="Calibri" panose="020F0502020204030204" pitchFamily="34" charset="0"/>
              </a:rPr>
              <a:t> </a:t>
            </a:r>
            <a:endParaRPr lang="en-IN" sz="1800" dirty="0">
              <a:latin typeface="Calibri" panose="020F0502020204030204" pitchFamily="34" charset="0"/>
              <a:cs typeface="Calibri" panose="020F0502020204030204" pitchFamily="34" charset="0"/>
            </a:endParaRPr>
          </a:p>
        </p:txBody>
      </p:sp>
      <p:sp>
        <p:nvSpPr>
          <p:cNvPr id="6" name="Title 5">
            <a:extLst>
              <a:ext uri="{FF2B5EF4-FFF2-40B4-BE49-F238E27FC236}">
                <a16:creationId xmlns:a16="http://schemas.microsoft.com/office/drawing/2014/main" id="{DC614B19-F09C-42B0-B4AD-5A0F7C429871}"/>
              </a:ext>
            </a:extLst>
          </p:cNvPr>
          <p:cNvSpPr>
            <a:spLocks noGrp="1"/>
          </p:cNvSpPr>
          <p:nvPr>
            <p:ph type="title"/>
          </p:nvPr>
        </p:nvSpPr>
        <p:spPr/>
        <p:txBody>
          <a:bodyPr/>
          <a:lstStyle/>
          <a:p>
            <a:r>
              <a:rPr lang="en-US" dirty="0"/>
              <a:t> </a:t>
            </a:r>
            <a:endParaRPr lang="en-IN" dirty="0"/>
          </a:p>
        </p:txBody>
      </p:sp>
      <p:sp>
        <p:nvSpPr>
          <p:cNvPr id="7" name="Google Shape;79;p12">
            <a:extLst>
              <a:ext uri="{FF2B5EF4-FFF2-40B4-BE49-F238E27FC236}">
                <a16:creationId xmlns:a16="http://schemas.microsoft.com/office/drawing/2014/main" id="{F1936C6E-1805-49DA-8C1A-60B33873B6D4}"/>
              </a:ext>
            </a:extLst>
          </p:cNvPr>
          <p:cNvSpPr txBox="1">
            <a:spLocks/>
          </p:cNvSpPr>
          <p:nvPr/>
        </p:nvSpPr>
        <p:spPr>
          <a:xfrm>
            <a:off x="762000" y="194164"/>
            <a:ext cx="10972800" cy="1143000"/>
          </a:xfrm>
          <a:prstGeom prst="rect">
            <a:avLst/>
          </a:prstGeom>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dirty="0"/>
              <a:t>10. Implementation</a:t>
            </a:r>
          </a:p>
        </p:txBody>
      </p:sp>
      <p:sp>
        <p:nvSpPr>
          <p:cNvPr id="8" name="Text Placeholder 2">
            <a:extLst>
              <a:ext uri="{FF2B5EF4-FFF2-40B4-BE49-F238E27FC236}">
                <a16:creationId xmlns:a16="http://schemas.microsoft.com/office/drawing/2014/main" id="{AB0AA8D8-A6B3-44B9-903A-DC57363AF36C}"/>
              </a:ext>
            </a:extLst>
          </p:cNvPr>
          <p:cNvSpPr txBox="1">
            <a:spLocks/>
          </p:cNvSpPr>
          <p:nvPr/>
        </p:nvSpPr>
        <p:spPr>
          <a:xfrm>
            <a:off x="587116" y="1906123"/>
            <a:ext cx="11322567" cy="3270836"/>
          </a:xfrm>
          <a:prstGeom prst="rect">
            <a:avLst/>
          </a:prstGeom>
        </p:spPr>
        <p:txBody>
          <a:bodyPr vert="horz" lIns="91438" tIns="45719" rIns="91438" bIns="45719"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u="sng" dirty="0">
                <a:latin typeface="Calibri"/>
                <a:cs typeface="Calibri"/>
              </a:rPr>
              <a:t>10.10 </a:t>
            </a:r>
            <a:r>
              <a:rPr lang="en-IN" b="1" u="sng" dirty="0">
                <a:ea typeface="+mn-lt"/>
                <a:cs typeface="+mn-lt"/>
              </a:rPr>
              <a:t>Decrypt the File Contents:-</a:t>
            </a:r>
          </a:p>
          <a:p>
            <a:pPr marL="482600" indent="-457200">
              <a:buFont typeface="Arial"/>
              <a:buChar char="•"/>
            </a:pPr>
            <a:endParaRPr lang="en-US" sz="1800" dirty="0">
              <a:ea typeface="+mn-lt"/>
              <a:cs typeface="+mn-lt"/>
            </a:endParaRPr>
          </a:p>
          <a:p>
            <a:pPr marL="482600" indent="-457200">
              <a:buFont typeface="Arial"/>
              <a:buChar char="•"/>
            </a:pPr>
            <a:r>
              <a:rPr lang="en-IN" sz="1800" dirty="0">
                <a:ea typeface="+mn-lt"/>
                <a:cs typeface="+mn-lt"/>
              </a:rPr>
              <a:t>Here the final decryption of the file contents takes place with the help of AES secret key. The output obtained is then written in a file having extension (</a:t>
            </a:r>
            <a:r>
              <a:rPr lang="en-IN" sz="1800" i="1" dirty="0">
                <a:ea typeface="+mn-lt"/>
                <a:cs typeface="+mn-lt"/>
              </a:rPr>
              <a:t>.</a:t>
            </a:r>
            <a:r>
              <a:rPr lang="en-IN" sz="1800" i="1" dirty="0" err="1">
                <a:ea typeface="+mn-lt"/>
                <a:cs typeface="+mn-lt"/>
              </a:rPr>
              <a:t>ver</a:t>
            </a:r>
            <a:r>
              <a:rPr lang="en-IN" sz="1800" i="1" dirty="0">
                <a:ea typeface="+mn-lt"/>
                <a:cs typeface="+mn-lt"/>
              </a:rPr>
              <a:t>)</a:t>
            </a:r>
            <a:r>
              <a:rPr lang="en-IN" sz="1800" dirty="0">
                <a:ea typeface="+mn-lt"/>
                <a:cs typeface="+mn-lt"/>
              </a:rPr>
              <a:t> for verification purposes.</a:t>
            </a:r>
          </a:p>
        </p:txBody>
      </p:sp>
      <p:sp>
        <p:nvSpPr>
          <p:cNvPr id="11" name="TextBox 10">
            <a:extLst>
              <a:ext uri="{FF2B5EF4-FFF2-40B4-BE49-F238E27FC236}">
                <a16:creationId xmlns:a16="http://schemas.microsoft.com/office/drawing/2014/main" id="{F9A81438-6518-435B-8779-3966C4604C5C}"/>
              </a:ext>
            </a:extLst>
          </p:cNvPr>
          <p:cNvSpPr txBox="1"/>
          <p:nvPr/>
        </p:nvSpPr>
        <p:spPr>
          <a:xfrm>
            <a:off x="2512560" y="6045916"/>
            <a:ext cx="6113206" cy="390684"/>
          </a:xfrm>
          <a:prstGeom prst="rect">
            <a:avLst/>
          </a:prstGeom>
          <a:noFill/>
        </p:spPr>
        <p:txBody>
          <a:bodyPr wrap="square" lIns="91440" tIns="45720" rIns="91440" bIns="45720" anchor="t">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Fig. 12</a:t>
            </a:r>
            <a:r>
              <a:rPr lang="en-US" u="sng" dirty="0">
                <a:solidFill>
                  <a:srgbClr val="000000"/>
                </a:solidFill>
                <a:latin typeface="TimesNewRoman"/>
                <a:ea typeface="TimesNewRoman"/>
                <a:cs typeface="TimesNewRoman"/>
              </a:rPr>
              <a:t> </a:t>
            </a:r>
            <a:r>
              <a:rPr lang="en-US" u="sng" dirty="0">
                <a:ea typeface="TimesNewRoman"/>
              </a:rPr>
              <a:t>Decrypting the File Contents</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3" descr="Text, letter&#10;&#10;Description automatically generated">
            <a:extLst>
              <a:ext uri="{FF2B5EF4-FFF2-40B4-BE49-F238E27FC236}">
                <a16:creationId xmlns:a16="http://schemas.microsoft.com/office/drawing/2014/main" id="{656F8BA7-E0D9-44CE-94BC-894A2F9D41DC}"/>
              </a:ext>
            </a:extLst>
          </p:cNvPr>
          <p:cNvPicPr>
            <a:picLocks noChangeAspect="1"/>
          </p:cNvPicPr>
          <p:nvPr/>
        </p:nvPicPr>
        <p:blipFill>
          <a:blip r:embed="rId2"/>
          <a:stretch>
            <a:fillRect/>
          </a:stretch>
        </p:blipFill>
        <p:spPr>
          <a:xfrm>
            <a:off x="1676399" y="3744263"/>
            <a:ext cx="8396176" cy="1416242"/>
          </a:xfrm>
          <a:prstGeom prst="rect">
            <a:avLst/>
          </a:prstGeom>
        </p:spPr>
      </p:pic>
    </p:spTree>
    <p:extLst>
      <p:ext uri="{BB962C8B-B14F-4D97-AF65-F5344CB8AC3E}">
        <p14:creationId xmlns:p14="http://schemas.microsoft.com/office/powerpoint/2010/main" val="3785763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3"/>
          <p:cNvSpPr txBox="1"/>
          <p:nvPr/>
        </p:nvSpPr>
        <p:spPr>
          <a:xfrm>
            <a:off x="37600" y="342172"/>
            <a:ext cx="12192000" cy="78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latin typeface="+mj-lt"/>
                <a:ea typeface="Calibri"/>
                <a:cs typeface="Calibri"/>
                <a:sym typeface="Calibri"/>
              </a:rPr>
              <a:t>11. Project Screenshots</a:t>
            </a:r>
            <a:endParaRPr sz="4400" dirty="0">
              <a:latin typeface="+mj-lt"/>
              <a:ea typeface="Calibri"/>
              <a:cs typeface="Calibri"/>
              <a:sym typeface="Calibri"/>
            </a:endParaRPr>
          </a:p>
        </p:txBody>
      </p:sp>
      <p:sp>
        <p:nvSpPr>
          <p:cNvPr id="5" name="TextBox 4">
            <a:extLst>
              <a:ext uri="{FF2B5EF4-FFF2-40B4-BE49-F238E27FC236}">
                <a16:creationId xmlns:a16="http://schemas.microsoft.com/office/drawing/2014/main" id="{07B4523C-B990-4D26-B7A3-FABD00478273}"/>
              </a:ext>
            </a:extLst>
          </p:cNvPr>
          <p:cNvSpPr txBox="1"/>
          <p:nvPr/>
        </p:nvSpPr>
        <p:spPr>
          <a:xfrm>
            <a:off x="5103328" y="6280922"/>
            <a:ext cx="6113206" cy="324384"/>
          </a:xfrm>
          <a:prstGeom prst="rect">
            <a:avLst/>
          </a:prstGeom>
          <a:noFill/>
        </p:spPr>
        <p:txBody>
          <a:bodyPr wrap="square">
            <a:spAutoFit/>
          </a:bodyPr>
          <a:lstStyle/>
          <a:p>
            <a:pPr marL="497840" algn="ctr">
              <a:lnSpc>
                <a:spcPct val="115000"/>
              </a:lnSpc>
              <a:spcBef>
                <a:spcPts val="1200"/>
              </a:spcBef>
              <a:spcAft>
                <a:spcPts val="800"/>
              </a:spcAft>
            </a:pPr>
            <a:r>
              <a:rPr lang="en-US" u="sng" dirty="0">
                <a:solidFill>
                  <a:srgbClr val="000000"/>
                </a:solidFill>
                <a:effectLst/>
                <a:latin typeface="TimesNewRoman"/>
                <a:ea typeface="TimesNewRoman"/>
                <a:cs typeface="TimesNewRoman"/>
              </a:rPr>
              <a:t>Fig.17 </a:t>
            </a:r>
            <a:r>
              <a:rPr lang="en-US" u="sng" dirty="0">
                <a:solidFill>
                  <a:srgbClr val="000000"/>
                </a:solidFill>
                <a:latin typeface="TimesNewRoman"/>
                <a:ea typeface="TimesNewRoman"/>
                <a:cs typeface="TimesNewRoman"/>
              </a:rPr>
              <a:t>Keys(in RED)</a:t>
            </a:r>
            <a:endParaRPr lang="en-IN"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A79EED6D-5D2B-4B9C-910A-4A9DB425EA18}"/>
              </a:ext>
            </a:extLst>
          </p:cNvPr>
          <p:cNvSpPr txBox="1"/>
          <p:nvPr/>
        </p:nvSpPr>
        <p:spPr>
          <a:xfrm>
            <a:off x="-226106" y="3580008"/>
            <a:ext cx="6113206" cy="324384"/>
          </a:xfrm>
          <a:prstGeom prst="rect">
            <a:avLst/>
          </a:prstGeom>
          <a:noFill/>
        </p:spPr>
        <p:txBody>
          <a:bodyPr wrap="square">
            <a:spAutoFit/>
          </a:bodyPr>
          <a:lstStyle/>
          <a:p>
            <a:pPr marL="497840" algn="ctr">
              <a:lnSpc>
                <a:spcPct val="115000"/>
              </a:lnSpc>
              <a:spcBef>
                <a:spcPts val="1200"/>
              </a:spcBef>
              <a:spcAft>
                <a:spcPts val="800"/>
              </a:spcAft>
            </a:pPr>
            <a:r>
              <a:rPr lang="en-US" u="sng" dirty="0">
                <a:solidFill>
                  <a:srgbClr val="000000"/>
                </a:solidFill>
                <a:effectLst/>
                <a:latin typeface="TimesNewRoman"/>
                <a:ea typeface="TimesNewRoman"/>
                <a:cs typeface="TimesNewRoman"/>
              </a:rPr>
              <a:t>Fig.14 Home </a:t>
            </a:r>
            <a:r>
              <a:rPr lang="en-US" u="sng" dirty="0">
                <a:solidFill>
                  <a:srgbClr val="000000"/>
                </a:solidFill>
                <a:effectLst/>
                <a:latin typeface="Times New Roman" panose="02020603050405020304" pitchFamily="18" charset="0"/>
                <a:ea typeface="TimesNewRoman"/>
                <a:cs typeface="Times New Roman" panose="02020603050405020304" pitchFamily="18" charset="0"/>
              </a:rPr>
              <a:t>Screen</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CB101BB-B05A-4574-B1AA-FEC37C4F5B4B}"/>
              </a:ext>
            </a:extLst>
          </p:cNvPr>
          <p:cNvSpPr txBox="1"/>
          <p:nvPr/>
        </p:nvSpPr>
        <p:spPr>
          <a:xfrm>
            <a:off x="5064197" y="3615175"/>
            <a:ext cx="6113206" cy="324384"/>
          </a:xfrm>
          <a:prstGeom prst="rect">
            <a:avLst/>
          </a:prstGeom>
          <a:noFill/>
        </p:spPr>
        <p:txBody>
          <a:bodyPr wrap="square">
            <a:spAutoFit/>
          </a:bodyPr>
          <a:lstStyle/>
          <a:p>
            <a:pPr marL="497840" algn="ctr">
              <a:lnSpc>
                <a:spcPct val="115000"/>
              </a:lnSpc>
              <a:spcBef>
                <a:spcPts val="1200"/>
              </a:spcBef>
              <a:spcAft>
                <a:spcPts val="800"/>
              </a:spcAft>
            </a:pPr>
            <a:r>
              <a:rPr lang="en-US" u="sng" dirty="0">
                <a:solidFill>
                  <a:srgbClr val="000000"/>
                </a:solidFill>
                <a:effectLst/>
                <a:latin typeface="TimesNewRoman"/>
                <a:ea typeface="TimesNewRoman"/>
                <a:cs typeface="TimesNewRoman"/>
              </a:rPr>
              <a:t>Fig.15 </a:t>
            </a:r>
            <a:r>
              <a:rPr lang="en-US" u="sng" dirty="0">
                <a:solidFill>
                  <a:srgbClr val="000000"/>
                </a:solidFill>
                <a:latin typeface="TimesNewRoman"/>
                <a:ea typeface="TimesNewRoman"/>
                <a:cs typeface="TimesNewRoman"/>
              </a:rPr>
              <a:t>Key Generation</a:t>
            </a:r>
            <a:endParaRPr lang="en-IN"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F5F4DD4-69C8-4F21-BCD6-FF89A94C1CDF}"/>
              </a:ext>
            </a:extLst>
          </p:cNvPr>
          <p:cNvSpPr txBox="1"/>
          <p:nvPr/>
        </p:nvSpPr>
        <p:spPr>
          <a:xfrm>
            <a:off x="-474680" y="6245755"/>
            <a:ext cx="6113206" cy="324384"/>
          </a:xfrm>
          <a:prstGeom prst="rect">
            <a:avLst/>
          </a:prstGeom>
          <a:noFill/>
        </p:spPr>
        <p:txBody>
          <a:bodyPr wrap="square">
            <a:spAutoFit/>
          </a:bodyPr>
          <a:lstStyle/>
          <a:p>
            <a:pPr marL="497840" algn="ctr">
              <a:lnSpc>
                <a:spcPct val="115000"/>
              </a:lnSpc>
              <a:spcBef>
                <a:spcPts val="1200"/>
              </a:spcBef>
              <a:spcAft>
                <a:spcPts val="800"/>
              </a:spcAft>
            </a:pPr>
            <a:r>
              <a:rPr lang="en-US" u="sng" dirty="0">
                <a:solidFill>
                  <a:srgbClr val="000000"/>
                </a:solidFill>
                <a:effectLst/>
                <a:latin typeface="Times New Roman" panose="02020603050405020304" pitchFamily="18" charset="0"/>
                <a:ea typeface="TimesNewRoman"/>
                <a:cs typeface="Times New Roman" panose="02020603050405020304" pitchFamily="18" charset="0"/>
              </a:rPr>
              <a:t>Fig.16 </a:t>
            </a:r>
            <a:r>
              <a:rPr lang="en-US" u="sng" dirty="0">
                <a:solidFill>
                  <a:srgbClr val="000000"/>
                </a:solidFill>
                <a:latin typeface="Times New Roman" panose="02020603050405020304" pitchFamily="18" charset="0"/>
                <a:ea typeface="TimesNewRoman"/>
                <a:cs typeface="Times New Roman" panose="02020603050405020304" pitchFamily="18" charset="0"/>
              </a:rPr>
              <a:t>Keys Generated Successfully</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0C7FA90-24A9-4DEB-A15A-B77C6A6DAB73}"/>
              </a:ext>
            </a:extLst>
          </p:cNvPr>
          <p:cNvPicPr>
            <a:picLocks noChangeAspect="1"/>
          </p:cNvPicPr>
          <p:nvPr/>
        </p:nvPicPr>
        <p:blipFill>
          <a:blip r:embed="rId3"/>
          <a:stretch>
            <a:fillRect/>
          </a:stretch>
        </p:blipFill>
        <p:spPr>
          <a:xfrm>
            <a:off x="1259425" y="1535836"/>
            <a:ext cx="3559942" cy="2006353"/>
          </a:xfrm>
          <a:prstGeom prst="rect">
            <a:avLst/>
          </a:prstGeom>
        </p:spPr>
      </p:pic>
      <p:pic>
        <p:nvPicPr>
          <p:cNvPr id="7" name="Picture 6">
            <a:extLst>
              <a:ext uri="{FF2B5EF4-FFF2-40B4-BE49-F238E27FC236}">
                <a16:creationId xmlns:a16="http://schemas.microsoft.com/office/drawing/2014/main" id="{501765A7-4773-4B29-91C0-C64CFF8DAC33}"/>
              </a:ext>
            </a:extLst>
          </p:cNvPr>
          <p:cNvPicPr>
            <a:picLocks noChangeAspect="1"/>
          </p:cNvPicPr>
          <p:nvPr/>
        </p:nvPicPr>
        <p:blipFill>
          <a:blip r:embed="rId4"/>
          <a:stretch>
            <a:fillRect/>
          </a:stretch>
        </p:blipFill>
        <p:spPr>
          <a:xfrm>
            <a:off x="6553480" y="1535835"/>
            <a:ext cx="3559942" cy="2006354"/>
          </a:xfrm>
          <a:prstGeom prst="rect">
            <a:avLst/>
          </a:prstGeom>
        </p:spPr>
      </p:pic>
      <p:pic>
        <p:nvPicPr>
          <p:cNvPr id="9" name="Picture 8">
            <a:extLst>
              <a:ext uri="{FF2B5EF4-FFF2-40B4-BE49-F238E27FC236}">
                <a16:creationId xmlns:a16="http://schemas.microsoft.com/office/drawing/2014/main" id="{CC242C69-8C46-4D86-9B3C-FE148B622326}"/>
              </a:ext>
            </a:extLst>
          </p:cNvPr>
          <p:cNvPicPr>
            <a:picLocks noChangeAspect="1"/>
          </p:cNvPicPr>
          <p:nvPr/>
        </p:nvPicPr>
        <p:blipFill>
          <a:blip r:embed="rId5"/>
          <a:stretch>
            <a:fillRect/>
          </a:stretch>
        </p:blipFill>
        <p:spPr>
          <a:xfrm>
            <a:off x="1259425" y="3939558"/>
            <a:ext cx="3559942" cy="2391205"/>
          </a:xfrm>
          <a:prstGeom prst="rect">
            <a:avLst/>
          </a:prstGeom>
        </p:spPr>
      </p:pic>
      <p:pic>
        <p:nvPicPr>
          <p:cNvPr id="3" name="Picture 2">
            <a:extLst>
              <a:ext uri="{FF2B5EF4-FFF2-40B4-BE49-F238E27FC236}">
                <a16:creationId xmlns:a16="http://schemas.microsoft.com/office/drawing/2014/main" id="{695911E7-CAB1-4938-A528-EB2156391BE8}"/>
              </a:ext>
            </a:extLst>
          </p:cNvPr>
          <p:cNvPicPr>
            <a:picLocks noChangeAspect="1"/>
          </p:cNvPicPr>
          <p:nvPr/>
        </p:nvPicPr>
        <p:blipFill>
          <a:blip r:embed="rId6"/>
          <a:stretch>
            <a:fillRect/>
          </a:stretch>
        </p:blipFill>
        <p:spPr>
          <a:xfrm>
            <a:off x="6553472" y="3941254"/>
            <a:ext cx="3525219" cy="2378811"/>
          </a:xfrm>
          <a:prstGeom prst="rect">
            <a:avLst/>
          </a:prstGeom>
        </p:spPr>
      </p:pic>
      <p:sp>
        <p:nvSpPr>
          <p:cNvPr id="11" name="Rectangle 10">
            <a:extLst>
              <a:ext uri="{FF2B5EF4-FFF2-40B4-BE49-F238E27FC236}">
                <a16:creationId xmlns:a16="http://schemas.microsoft.com/office/drawing/2014/main" id="{84A39056-096A-4C34-9A00-1B5FC2052BDC}"/>
              </a:ext>
            </a:extLst>
          </p:cNvPr>
          <p:cNvSpPr/>
          <p:nvPr/>
        </p:nvSpPr>
        <p:spPr>
          <a:xfrm>
            <a:off x="7961642" y="4827248"/>
            <a:ext cx="1350309" cy="659152"/>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3"/>
          <p:cNvSpPr txBox="1"/>
          <p:nvPr/>
        </p:nvSpPr>
        <p:spPr>
          <a:xfrm>
            <a:off x="37599" y="320392"/>
            <a:ext cx="12192000" cy="78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latin typeface="+mj-lt"/>
                <a:ea typeface="Calibri"/>
                <a:cs typeface="Calibri"/>
                <a:sym typeface="Calibri"/>
              </a:rPr>
              <a:t>11. Project Screenshots</a:t>
            </a:r>
          </a:p>
        </p:txBody>
      </p:sp>
      <p:pic>
        <p:nvPicPr>
          <p:cNvPr id="3" name="Picture 2">
            <a:extLst>
              <a:ext uri="{FF2B5EF4-FFF2-40B4-BE49-F238E27FC236}">
                <a16:creationId xmlns:a16="http://schemas.microsoft.com/office/drawing/2014/main" id="{CF40F4C8-2225-481E-967A-12C5446FD779}"/>
              </a:ext>
            </a:extLst>
          </p:cNvPr>
          <p:cNvPicPr>
            <a:picLocks noChangeAspect="1"/>
          </p:cNvPicPr>
          <p:nvPr/>
        </p:nvPicPr>
        <p:blipFill rotWithShape="1">
          <a:blip r:embed="rId3">
            <a:extLst>
              <a:ext uri="{28A0092B-C50C-407E-A947-70E740481C1C}">
                <a14:useLocalDpi xmlns:a14="http://schemas.microsoft.com/office/drawing/2010/main" val="0"/>
              </a:ext>
            </a:extLst>
          </a:blip>
          <a:srcRect l="30874" t="32233" r="30898" b="36829"/>
          <a:stretch/>
        </p:blipFill>
        <p:spPr>
          <a:xfrm>
            <a:off x="1038686" y="1292114"/>
            <a:ext cx="3542191" cy="1979721"/>
          </a:xfrm>
          <a:prstGeom prst="rect">
            <a:avLst/>
          </a:prstGeom>
        </p:spPr>
      </p:pic>
      <p:sp>
        <p:nvSpPr>
          <p:cNvPr id="11" name="TextBox 10">
            <a:extLst>
              <a:ext uri="{FF2B5EF4-FFF2-40B4-BE49-F238E27FC236}">
                <a16:creationId xmlns:a16="http://schemas.microsoft.com/office/drawing/2014/main" id="{771165ED-CDB9-41B2-9E5A-35FB9093EBC5}"/>
              </a:ext>
            </a:extLst>
          </p:cNvPr>
          <p:cNvSpPr txBox="1"/>
          <p:nvPr/>
        </p:nvSpPr>
        <p:spPr>
          <a:xfrm>
            <a:off x="-246822" y="3312240"/>
            <a:ext cx="6113206" cy="324384"/>
          </a:xfrm>
          <a:prstGeom prst="rect">
            <a:avLst/>
          </a:prstGeom>
          <a:noFill/>
        </p:spPr>
        <p:txBody>
          <a:bodyPr wrap="square">
            <a:spAutoFit/>
          </a:bodyPr>
          <a:lstStyle/>
          <a:p>
            <a:pPr marL="497840" algn="ctr">
              <a:lnSpc>
                <a:spcPct val="115000"/>
              </a:lnSpc>
              <a:spcBef>
                <a:spcPts val="1200"/>
              </a:spcBef>
              <a:spcAft>
                <a:spcPts val="800"/>
              </a:spcAft>
            </a:pPr>
            <a:r>
              <a:rPr lang="en-US" u="sng" dirty="0">
                <a:solidFill>
                  <a:srgbClr val="000000"/>
                </a:solidFill>
                <a:effectLst/>
                <a:latin typeface="Times New Roman" panose="02020603050405020304" pitchFamily="18" charset="0"/>
                <a:ea typeface="TimesNewRoman"/>
                <a:cs typeface="Times New Roman" panose="02020603050405020304" pitchFamily="18" charset="0"/>
              </a:rPr>
              <a:t>Fig.18 </a:t>
            </a:r>
            <a:r>
              <a:rPr lang="en-US" u="sng" dirty="0">
                <a:solidFill>
                  <a:srgbClr val="000000"/>
                </a:solidFill>
                <a:latin typeface="Times New Roman" panose="02020603050405020304" pitchFamily="18" charset="0"/>
                <a:ea typeface="TimesNewRoman"/>
                <a:cs typeface="Times New Roman" panose="02020603050405020304" pitchFamily="18" charset="0"/>
              </a:rPr>
              <a:t>Choose File Dialog</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D00E5797-DCC0-46CA-A332-468C5F409B9C}"/>
              </a:ext>
            </a:extLst>
          </p:cNvPr>
          <p:cNvSpPr txBox="1"/>
          <p:nvPr/>
        </p:nvSpPr>
        <p:spPr>
          <a:xfrm>
            <a:off x="5292905" y="3337869"/>
            <a:ext cx="6113206" cy="324384"/>
          </a:xfrm>
          <a:prstGeom prst="rect">
            <a:avLst/>
          </a:prstGeom>
          <a:noFill/>
        </p:spPr>
        <p:txBody>
          <a:bodyPr wrap="square">
            <a:spAutoFit/>
          </a:bodyPr>
          <a:lstStyle/>
          <a:p>
            <a:pPr marL="497840" algn="ctr">
              <a:lnSpc>
                <a:spcPct val="115000"/>
              </a:lnSpc>
              <a:spcBef>
                <a:spcPts val="1200"/>
              </a:spcBef>
              <a:spcAft>
                <a:spcPts val="800"/>
              </a:spcAft>
            </a:pPr>
            <a:r>
              <a:rPr lang="en-US" u="sng" dirty="0">
                <a:solidFill>
                  <a:srgbClr val="000000"/>
                </a:solidFill>
                <a:effectLst/>
                <a:latin typeface="TimesNewRoman"/>
                <a:ea typeface="TimesNewRoman"/>
                <a:cs typeface="TimesNewRoman"/>
              </a:rPr>
              <a:t>Fig.19 </a:t>
            </a:r>
            <a:r>
              <a:rPr lang="en-US" u="sng" dirty="0">
                <a:solidFill>
                  <a:srgbClr val="000000"/>
                </a:solidFill>
                <a:latin typeface="TimesNewRoman"/>
                <a:ea typeface="TimesNewRoman"/>
                <a:cs typeface="TimesNewRoman"/>
              </a:rPr>
              <a:t>File Encrypted successfully</a:t>
            </a:r>
            <a:endParaRPr lang="en-IN" dirty="0">
              <a:effectLst/>
              <a:latin typeface="Calibri" panose="020F0502020204030204" pitchFamily="34" charset="0"/>
              <a:ea typeface="Calibri" panose="020F050202020403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B496D1B-5902-4412-9BCE-0CF97A7C6FAE}"/>
              </a:ext>
            </a:extLst>
          </p:cNvPr>
          <p:cNvSpPr txBox="1"/>
          <p:nvPr/>
        </p:nvSpPr>
        <p:spPr>
          <a:xfrm>
            <a:off x="-475068" y="6306425"/>
            <a:ext cx="6113206" cy="324384"/>
          </a:xfrm>
          <a:prstGeom prst="rect">
            <a:avLst/>
          </a:prstGeom>
          <a:noFill/>
        </p:spPr>
        <p:txBody>
          <a:bodyPr wrap="square">
            <a:spAutoFit/>
          </a:bodyPr>
          <a:lstStyle/>
          <a:p>
            <a:pPr marL="497840" algn="ctr">
              <a:lnSpc>
                <a:spcPct val="115000"/>
              </a:lnSpc>
              <a:spcBef>
                <a:spcPts val="1200"/>
              </a:spcBef>
              <a:spcAft>
                <a:spcPts val="800"/>
              </a:spcAft>
            </a:pPr>
            <a:r>
              <a:rPr lang="en-US" u="sng" dirty="0">
                <a:solidFill>
                  <a:srgbClr val="000000"/>
                </a:solidFill>
                <a:effectLst/>
                <a:latin typeface="TimesNewRoman"/>
                <a:ea typeface="TimesNewRoman"/>
                <a:cs typeface="TimesNewRoman"/>
              </a:rPr>
              <a:t>Fig.</a:t>
            </a:r>
            <a:r>
              <a:rPr lang="en-US" u="sng" dirty="0">
                <a:latin typeface="TimesNewRoman"/>
                <a:ea typeface="TimesNewRoman"/>
                <a:cs typeface="TimesNewRoman"/>
              </a:rPr>
              <a:t>20</a:t>
            </a:r>
            <a:r>
              <a:rPr lang="en-US" u="sng" dirty="0">
                <a:solidFill>
                  <a:srgbClr val="000000"/>
                </a:solidFill>
                <a:effectLst/>
                <a:latin typeface="TimesNewRoman"/>
                <a:ea typeface="TimesNewRoman"/>
                <a:cs typeface="TimesNewRoman"/>
              </a:rPr>
              <a:t> </a:t>
            </a:r>
            <a:r>
              <a:rPr lang="en-US" u="sng" dirty="0">
                <a:solidFill>
                  <a:srgbClr val="000000"/>
                </a:solidFill>
                <a:latin typeface="TimesNewRoman"/>
                <a:ea typeface="TimesNewRoman"/>
                <a:cs typeface="TimesNewRoman"/>
              </a:rPr>
              <a:t>Encrypted File (in RED)</a:t>
            </a:r>
            <a:endParaRPr lang="en-IN"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627A177-55C1-4DBF-9CFC-977EE66E8517}"/>
              </a:ext>
            </a:extLst>
          </p:cNvPr>
          <p:cNvSpPr txBox="1"/>
          <p:nvPr/>
        </p:nvSpPr>
        <p:spPr>
          <a:xfrm>
            <a:off x="4297610" y="1920679"/>
            <a:ext cx="2681056" cy="725840"/>
          </a:xfrm>
          <a:prstGeom prst="rect">
            <a:avLst/>
          </a:prstGeom>
          <a:noFill/>
        </p:spPr>
        <p:txBody>
          <a:bodyPr wrap="square">
            <a:spAutoFit/>
          </a:bodyPr>
          <a:lstStyle/>
          <a:p>
            <a:pPr marL="497840" algn="ctr">
              <a:lnSpc>
                <a:spcPct val="115000"/>
              </a:lnSpc>
              <a:spcBef>
                <a:spcPts val="1200"/>
              </a:spcBef>
              <a:spcAft>
                <a:spcPts val="800"/>
              </a:spcAft>
            </a:pPr>
            <a:r>
              <a:rPr lang="en-US" sz="1100" u="sng" dirty="0">
                <a:solidFill>
                  <a:schemeClr val="bg1">
                    <a:lumMod val="50000"/>
                  </a:schemeClr>
                </a:solidFill>
                <a:effectLst/>
                <a:latin typeface="TimesNewRoman"/>
                <a:ea typeface="TimesNewRoman"/>
                <a:cs typeface="TimesNewRoman"/>
              </a:rPr>
              <a:t>Format supported are:- </a:t>
            </a:r>
          </a:p>
          <a:p>
            <a:pPr marL="497840" algn="ctr">
              <a:lnSpc>
                <a:spcPct val="115000"/>
              </a:lnSpc>
              <a:spcBef>
                <a:spcPts val="1200"/>
              </a:spcBef>
              <a:spcAft>
                <a:spcPts val="800"/>
              </a:spcAft>
            </a:pPr>
            <a:r>
              <a:rPr lang="en-US" sz="1100" dirty="0">
                <a:solidFill>
                  <a:schemeClr val="bg1">
                    <a:lumMod val="50000"/>
                  </a:schemeClr>
                </a:solidFill>
                <a:latin typeface="TimesNewRoman"/>
                <a:ea typeface="Calibri" panose="020F0502020204030204" pitchFamily="34" charset="0"/>
                <a:cs typeface="Arial" panose="020B0604020202020204" pitchFamily="34" charset="0"/>
              </a:rPr>
              <a:t>.jpg, .gif, .mp4, .mp3, .jpeg, .</a:t>
            </a:r>
            <a:r>
              <a:rPr lang="en-US" sz="1100" dirty="0" err="1">
                <a:solidFill>
                  <a:schemeClr val="bg1">
                    <a:lumMod val="50000"/>
                  </a:schemeClr>
                </a:solidFill>
                <a:latin typeface="TimesNewRoman"/>
                <a:ea typeface="Calibri" panose="020F0502020204030204" pitchFamily="34" charset="0"/>
                <a:cs typeface="Arial" panose="020B0604020202020204" pitchFamily="34" charset="0"/>
              </a:rPr>
              <a:t>png</a:t>
            </a:r>
            <a:endParaRPr lang="en-IN" sz="1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61997DC-135F-40F8-9AD8-9FD9A17979F5}"/>
              </a:ext>
            </a:extLst>
          </p:cNvPr>
          <p:cNvPicPr>
            <a:picLocks noChangeAspect="1"/>
          </p:cNvPicPr>
          <p:nvPr/>
        </p:nvPicPr>
        <p:blipFill>
          <a:blip r:embed="rId4"/>
          <a:stretch>
            <a:fillRect/>
          </a:stretch>
        </p:blipFill>
        <p:spPr>
          <a:xfrm>
            <a:off x="6854738" y="1292113"/>
            <a:ext cx="3542191" cy="2020127"/>
          </a:xfrm>
          <a:prstGeom prst="rect">
            <a:avLst/>
          </a:prstGeom>
        </p:spPr>
      </p:pic>
      <p:pic>
        <p:nvPicPr>
          <p:cNvPr id="7" name="Picture 6">
            <a:extLst>
              <a:ext uri="{FF2B5EF4-FFF2-40B4-BE49-F238E27FC236}">
                <a16:creationId xmlns:a16="http://schemas.microsoft.com/office/drawing/2014/main" id="{8AB9766B-46D0-4C90-AC7C-A31ED96C13D1}"/>
              </a:ext>
            </a:extLst>
          </p:cNvPr>
          <p:cNvPicPr>
            <a:picLocks noChangeAspect="1"/>
          </p:cNvPicPr>
          <p:nvPr/>
        </p:nvPicPr>
        <p:blipFill>
          <a:blip r:embed="rId5"/>
          <a:stretch>
            <a:fillRect/>
          </a:stretch>
        </p:blipFill>
        <p:spPr>
          <a:xfrm>
            <a:off x="1038686" y="4302345"/>
            <a:ext cx="3542191" cy="2020127"/>
          </a:xfrm>
          <a:prstGeom prst="rect">
            <a:avLst/>
          </a:prstGeom>
        </p:spPr>
      </p:pic>
      <p:sp>
        <p:nvSpPr>
          <p:cNvPr id="14" name="Rectangle 13">
            <a:extLst>
              <a:ext uri="{FF2B5EF4-FFF2-40B4-BE49-F238E27FC236}">
                <a16:creationId xmlns:a16="http://schemas.microsoft.com/office/drawing/2014/main" id="{8BD0BC3A-AF2D-47C9-A6D6-BBFD750EADD4}"/>
              </a:ext>
            </a:extLst>
          </p:cNvPr>
          <p:cNvSpPr/>
          <p:nvPr/>
        </p:nvSpPr>
        <p:spPr>
          <a:xfrm>
            <a:off x="2267339" y="5931788"/>
            <a:ext cx="1250302" cy="231393"/>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07E0D8D1-927A-490C-AFF1-16F2334F027C}"/>
              </a:ext>
            </a:extLst>
          </p:cNvPr>
          <p:cNvPicPr>
            <a:picLocks noChangeAspect="1"/>
          </p:cNvPicPr>
          <p:nvPr/>
        </p:nvPicPr>
        <p:blipFill>
          <a:blip r:embed="rId6"/>
          <a:stretch>
            <a:fillRect/>
          </a:stretch>
        </p:blipFill>
        <p:spPr>
          <a:xfrm>
            <a:off x="6854738" y="4302345"/>
            <a:ext cx="3542191" cy="2020127"/>
          </a:xfrm>
          <a:prstGeom prst="rect">
            <a:avLst/>
          </a:prstGeom>
        </p:spPr>
      </p:pic>
      <p:sp>
        <p:nvSpPr>
          <p:cNvPr id="17" name="TextBox 16">
            <a:extLst>
              <a:ext uri="{FF2B5EF4-FFF2-40B4-BE49-F238E27FC236}">
                <a16:creationId xmlns:a16="http://schemas.microsoft.com/office/drawing/2014/main" id="{83263AF6-88C8-43C1-80DB-C399BCEB7AC6}"/>
              </a:ext>
            </a:extLst>
          </p:cNvPr>
          <p:cNvSpPr txBox="1"/>
          <p:nvPr/>
        </p:nvSpPr>
        <p:spPr>
          <a:xfrm>
            <a:off x="5337263" y="6280796"/>
            <a:ext cx="6113206" cy="324384"/>
          </a:xfrm>
          <a:prstGeom prst="rect">
            <a:avLst/>
          </a:prstGeom>
          <a:noFill/>
        </p:spPr>
        <p:txBody>
          <a:bodyPr wrap="square">
            <a:spAutoFit/>
          </a:bodyPr>
          <a:lstStyle/>
          <a:p>
            <a:pPr marL="497840" algn="ctr">
              <a:lnSpc>
                <a:spcPct val="115000"/>
              </a:lnSpc>
              <a:spcBef>
                <a:spcPts val="1200"/>
              </a:spcBef>
              <a:spcAft>
                <a:spcPts val="800"/>
              </a:spcAft>
            </a:pPr>
            <a:r>
              <a:rPr lang="en-US" u="sng" dirty="0">
                <a:solidFill>
                  <a:srgbClr val="000000"/>
                </a:solidFill>
                <a:effectLst/>
                <a:latin typeface="TimesNewRoman"/>
                <a:ea typeface="TimesNewRoman"/>
                <a:cs typeface="TimesNewRoman"/>
              </a:rPr>
              <a:t>Fig.</a:t>
            </a:r>
            <a:r>
              <a:rPr lang="en-US" u="sng" dirty="0">
                <a:latin typeface="TimesNewRoman"/>
                <a:ea typeface="TimesNewRoman"/>
                <a:cs typeface="TimesNewRoman"/>
              </a:rPr>
              <a:t>21</a:t>
            </a:r>
            <a:r>
              <a:rPr lang="en-US" u="sng" dirty="0">
                <a:solidFill>
                  <a:srgbClr val="000000"/>
                </a:solidFill>
                <a:effectLst/>
                <a:latin typeface="TimesNewRoman"/>
                <a:ea typeface="TimesNewRoman"/>
                <a:cs typeface="TimesNewRoman"/>
              </a:rPr>
              <a:t> </a:t>
            </a:r>
            <a:r>
              <a:rPr lang="en-US" u="sng" dirty="0">
                <a:effectLst/>
                <a:latin typeface="TimesNewRoman"/>
                <a:ea typeface="TimesNewRoman"/>
                <a:cs typeface="TimesNewRoman"/>
              </a:rPr>
              <a:t>Decrypt Data </a:t>
            </a:r>
            <a:r>
              <a:rPr lang="en-US" u="sng" dirty="0">
                <a:latin typeface="TimesNewRoman"/>
                <a:ea typeface="TimesNewRoman"/>
                <a:cs typeface="TimesNewRoman"/>
              </a:rPr>
              <a:t>page</a:t>
            </a:r>
            <a:endParaRPr lang="en-IN"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4512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3"/>
          <p:cNvSpPr txBox="1"/>
          <p:nvPr/>
        </p:nvSpPr>
        <p:spPr>
          <a:xfrm>
            <a:off x="37599" y="320392"/>
            <a:ext cx="12192000" cy="78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latin typeface="+mj-lt"/>
                <a:ea typeface="Calibri"/>
                <a:cs typeface="Calibri"/>
                <a:sym typeface="Calibri"/>
              </a:rPr>
              <a:t>11. Project Screenshots</a:t>
            </a:r>
          </a:p>
        </p:txBody>
      </p:sp>
      <p:sp>
        <p:nvSpPr>
          <p:cNvPr id="11" name="TextBox 10">
            <a:extLst>
              <a:ext uri="{FF2B5EF4-FFF2-40B4-BE49-F238E27FC236}">
                <a16:creationId xmlns:a16="http://schemas.microsoft.com/office/drawing/2014/main" id="{771165ED-CDB9-41B2-9E5A-35FB9093EBC5}"/>
              </a:ext>
            </a:extLst>
          </p:cNvPr>
          <p:cNvSpPr txBox="1"/>
          <p:nvPr/>
        </p:nvSpPr>
        <p:spPr>
          <a:xfrm>
            <a:off x="-608206" y="3293292"/>
            <a:ext cx="6113206" cy="324384"/>
          </a:xfrm>
          <a:prstGeom prst="rect">
            <a:avLst/>
          </a:prstGeom>
          <a:noFill/>
        </p:spPr>
        <p:txBody>
          <a:bodyPr wrap="square">
            <a:spAutoFit/>
          </a:bodyPr>
          <a:lstStyle/>
          <a:p>
            <a:pPr marL="497840" algn="ctr">
              <a:lnSpc>
                <a:spcPct val="115000"/>
              </a:lnSpc>
              <a:spcBef>
                <a:spcPts val="1200"/>
              </a:spcBef>
              <a:spcAft>
                <a:spcPts val="800"/>
              </a:spcAft>
            </a:pPr>
            <a:r>
              <a:rPr lang="en-US" u="sng" dirty="0">
                <a:solidFill>
                  <a:srgbClr val="000000"/>
                </a:solidFill>
                <a:effectLst/>
                <a:latin typeface="TimesNewRoman"/>
                <a:ea typeface="TimesNewRoman"/>
                <a:cs typeface="TimesNewRoman"/>
              </a:rPr>
              <a:t>Fig.</a:t>
            </a:r>
            <a:r>
              <a:rPr lang="en-US" u="sng" dirty="0">
                <a:latin typeface="TimesNewRoman"/>
                <a:ea typeface="TimesNewRoman"/>
                <a:cs typeface="TimesNewRoman"/>
              </a:rPr>
              <a:t>22</a:t>
            </a:r>
            <a:r>
              <a:rPr lang="en-US" u="sng" dirty="0">
                <a:solidFill>
                  <a:srgbClr val="000000"/>
                </a:solidFill>
                <a:effectLst/>
                <a:latin typeface="TimesNewRoman"/>
                <a:ea typeface="TimesNewRoman"/>
                <a:cs typeface="TimesNewRoman"/>
              </a:rPr>
              <a:t> </a:t>
            </a:r>
            <a:r>
              <a:rPr lang="en-US" u="sng" dirty="0">
                <a:solidFill>
                  <a:srgbClr val="000000"/>
                </a:solidFill>
                <a:latin typeface="TimesNewRoman"/>
                <a:ea typeface="TimesNewRoman"/>
                <a:cs typeface="TimesNewRoman"/>
              </a:rPr>
              <a:t>File Decrypted Successfully</a:t>
            </a:r>
            <a:endParaRPr lang="en-IN"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00E5797-DCC0-46CA-A332-468C5F409B9C}"/>
              </a:ext>
            </a:extLst>
          </p:cNvPr>
          <p:cNvSpPr txBox="1"/>
          <p:nvPr/>
        </p:nvSpPr>
        <p:spPr>
          <a:xfrm>
            <a:off x="5296228" y="3368160"/>
            <a:ext cx="6113206" cy="324384"/>
          </a:xfrm>
          <a:prstGeom prst="rect">
            <a:avLst/>
          </a:prstGeom>
          <a:noFill/>
        </p:spPr>
        <p:txBody>
          <a:bodyPr wrap="square">
            <a:spAutoFit/>
          </a:bodyPr>
          <a:lstStyle/>
          <a:p>
            <a:pPr marL="497840" algn="ctr">
              <a:lnSpc>
                <a:spcPct val="115000"/>
              </a:lnSpc>
              <a:spcBef>
                <a:spcPts val="1200"/>
              </a:spcBef>
              <a:spcAft>
                <a:spcPts val="800"/>
              </a:spcAft>
            </a:pPr>
            <a:r>
              <a:rPr lang="en-US" u="sng" dirty="0">
                <a:solidFill>
                  <a:srgbClr val="000000"/>
                </a:solidFill>
                <a:effectLst/>
                <a:latin typeface="TimesNewRoman"/>
                <a:ea typeface="TimesNewRoman"/>
                <a:cs typeface="TimesNewRoman"/>
              </a:rPr>
              <a:t>Fig. 23 Upload to cloud page</a:t>
            </a:r>
            <a:endParaRPr lang="en-IN"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9F64143-0037-4B7A-9EB8-AD1E92A59B05}"/>
              </a:ext>
            </a:extLst>
          </p:cNvPr>
          <p:cNvPicPr>
            <a:picLocks noChangeAspect="1"/>
          </p:cNvPicPr>
          <p:nvPr/>
        </p:nvPicPr>
        <p:blipFill>
          <a:blip r:embed="rId3"/>
          <a:stretch>
            <a:fillRect/>
          </a:stretch>
        </p:blipFill>
        <p:spPr>
          <a:xfrm>
            <a:off x="1038686" y="1247536"/>
            <a:ext cx="3265865" cy="2064704"/>
          </a:xfrm>
          <a:prstGeom prst="rect">
            <a:avLst/>
          </a:prstGeom>
        </p:spPr>
      </p:pic>
      <p:pic>
        <p:nvPicPr>
          <p:cNvPr id="8" name="Picture 7">
            <a:extLst>
              <a:ext uri="{FF2B5EF4-FFF2-40B4-BE49-F238E27FC236}">
                <a16:creationId xmlns:a16="http://schemas.microsoft.com/office/drawing/2014/main" id="{C3A3FB14-EFFA-411F-883B-01D5B9585B8F}"/>
              </a:ext>
            </a:extLst>
          </p:cNvPr>
          <p:cNvPicPr>
            <a:picLocks noChangeAspect="1"/>
          </p:cNvPicPr>
          <p:nvPr/>
        </p:nvPicPr>
        <p:blipFill>
          <a:blip r:embed="rId4"/>
          <a:stretch>
            <a:fillRect/>
          </a:stretch>
        </p:blipFill>
        <p:spPr>
          <a:xfrm>
            <a:off x="6854738" y="1247536"/>
            <a:ext cx="3542191" cy="2181464"/>
          </a:xfrm>
          <a:prstGeom prst="rect">
            <a:avLst/>
          </a:prstGeom>
        </p:spPr>
      </p:pic>
      <p:sp>
        <p:nvSpPr>
          <p:cNvPr id="18" name="TextBox 17">
            <a:extLst>
              <a:ext uri="{FF2B5EF4-FFF2-40B4-BE49-F238E27FC236}">
                <a16:creationId xmlns:a16="http://schemas.microsoft.com/office/drawing/2014/main" id="{135FBD69-C6B6-463B-AD8B-887D89AB918E}"/>
              </a:ext>
            </a:extLst>
          </p:cNvPr>
          <p:cNvSpPr txBox="1"/>
          <p:nvPr/>
        </p:nvSpPr>
        <p:spPr>
          <a:xfrm>
            <a:off x="9957680" y="2046921"/>
            <a:ext cx="1891004" cy="664028"/>
          </a:xfrm>
          <a:prstGeom prst="rect">
            <a:avLst/>
          </a:prstGeom>
          <a:noFill/>
        </p:spPr>
        <p:txBody>
          <a:bodyPr wrap="square">
            <a:spAutoFit/>
          </a:bodyPr>
          <a:lstStyle/>
          <a:p>
            <a:pPr marL="497840" algn="ctr">
              <a:lnSpc>
                <a:spcPct val="115000"/>
              </a:lnSpc>
              <a:spcBef>
                <a:spcPts val="1200"/>
              </a:spcBef>
              <a:spcAft>
                <a:spcPts val="800"/>
              </a:spcAft>
            </a:pPr>
            <a:r>
              <a:rPr lang="en-US" sz="1100" u="sng" dirty="0">
                <a:solidFill>
                  <a:schemeClr val="bg1">
                    <a:lumMod val="50000"/>
                  </a:schemeClr>
                </a:solidFill>
                <a:effectLst/>
                <a:latin typeface="TimesNewRoman"/>
                <a:ea typeface="TimesNewRoman"/>
                <a:cs typeface="TimesNewRoman"/>
              </a:rPr>
              <a:t>These buttons </a:t>
            </a:r>
            <a:r>
              <a:rPr lang="en-US" sz="1100" u="sng" dirty="0">
                <a:solidFill>
                  <a:schemeClr val="bg1">
                    <a:lumMod val="50000"/>
                  </a:schemeClr>
                </a:solidFill>
                <a:latin typeface="TimesNewRoman"/>
                <a:ea typeface="TimesNewRoman"/>
                <a:cs typeface="TimesNewRoman"/>
              </a:rPr>
              <a:t>open the respective cloud provider’s web-page.</a:t>
            </a:r>
            <a:endParaRPr lang="en-IN" sz="1100" dirty="0">
              <a:solidFill>
                <a:schemeClr val="bg1">
                  <a:lumMod val="50000"/>
                </a:schemeClr>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339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762000" y="427039"/>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12. Pert Chart</a:t>
            </a:r>
            <a:endParaRPr dirty="0"/>
          </a:p>
        </p:txBody>
      </p:sp>
      <p:cxnSp>
        <p:nvCxnSpPr>
          <p:cNvPr id="3" name="Straight Arrow Connector 2">
            <a:extLst>
              <a:ext uri="{FF2B5EF4-FFF2-40B4-BE49-F238E27FC236}">
                <a16:creationId xmlns:a16="http://schemas.microsoft.com/office/drawing/2014/main" id="{17DB53E1-5A64-4569-8288-20FAA3AF55EE}"/>
              </a:ext>
            </a:extLst>
          </p:cNvPr>
          <p:cNvCxnSpPr/>
          <p:nvPr/>
        </p:nvCxnSpPr>
        <p:spPr>
          <a:xfrm>
            <a:off x="5683451" y="5364007"/>
            <a:ext cx="626327" cy="3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5C5D9E3-90C4-4D51-9BF8-A1E9533F7CBD}"/>
              </a:ext>
            </a:extLst>
          </p:cNvPr>
          <p:cNvSpPr txBox="1"/>
          <p:nvPr/>
        </p:nvSpPr>
        <p:spPr>
          <a:xfrm>
            <a:off x="2947386" y="6189452"/>
            <a:ext cx="6098458" cy="483017"/>
          </a:xfrm>
          <a:prstGeom prst="rect">
            <a:avLst/>
          </a:prstGeom>
          <a:noFill/>
        </p:spPr>
        <p:txBody>
          <a:bodyPr wrap="square">
            <a:spAutoFit/>
          </a:bodyPr>
          <a:lstStyle/>
          <a:p>
            <a:pPr marL="504190" marR="504190" algn="ctr">
              <a:lnSpc>
                <a:spcPct val="115000"/>
              </a:lnSpc>
              <a:spcBef>
                <a:spcPts val="1200"/>
              </a:spcBef>
              <a:spcAft>
                <a:spcPts val="800"/>
              </a:spcAft>
            </a:pPr>
            <a:r>
              <a:rPr lang="en-IN" sz="1800" u="sng" dirty="0">
                <a:effectLst/>
                <a:latin typeface="TimesNewRoman"/>
                <a:ea typeface="TimesNewRoman"/>
                <a:cs typeface="TimesNewRoman"/>
              </a:rPr>
              <a:t>Fig.</a:t>
            </a:r>
            <a:r>
              <a:rPr lang="en-IN" u="sng" dirty="0">
                <a:latin typeface="TimesNewRoman"/>
                <a:ea typeface="TimesNewRoman"/>
                <a:cs typeface="TimesNewRoman"/>
              </a:rPr>
              <a:t>24</a:t>
            </a:r>
            <a:r>
              <a:rPr lang="en-IN" sz="2400" dirty="0">
                <a:effectLst/>
                <a:latin typeface="TimesNewRoman"/>
                <a:ea typeface="TimesNewRoman"/>
                <a:cs typeface="TimesNewRoman"/>
              </a:rPr>
              <a:t> </a:t>
            </a:r>
            <a:r>
              <a:rPr lang="en-IN" sz="1800" u="sng" dirty="0">
                <a:effectLst/>
                <a:latin typeface="TimesNewRoman"/>
                <a:ea typeface="TimesNewRoman"/>
                <a:cs typeface="TimesNewRoman"/>
              </a:rPr>
              <a:t>Program Evaluation Review Technique Chart</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2D38303-59A8-48FC-8D9B-5D493A6F1D8F}"/>
              </a:ext>
            </a:extLst>
          </p:cNvPr>
          <p:cNvPicPr>
            <a:picLocks noChangeAspect="1"/>
          </p:cNvPicPr>
          <p:nvPr/>
        </p:nvPicPr>
        <p:blipFill rotWithShape="1">
          <a:blip r:embed="rId3">
            <a:extLst>
              <a:ext uri="{28A0092B-C50C-407E-A947-70E740481C1C}">
                <a14:useLocalDpi xmlns:a14="http://schemas.microsoft.com/office/drawing/2010/main" val="0"/>
              </a:ext>
            </a:extLst>
          </a:blip>
          <a:srcRect r="8657"/>
          <a:stretch/>
        </p:blipFill>
        <p:spPr>
          <a:xfrm>
            <a:off x="2964246" y="1490275"/>
            <a:ext cx="6263508" cy="454654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762000" y="427039"/>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dirty="0"/>
              <a:t>13. Objectives covered</a:t>
            </a:r>
            <a:endParaRPr dirty="0"/>
          </a:p>
          <a:p>
            <a:pPr marL="0" lvl="0" indent="0" algn="ctr" rtl="0">
              <a:spcBef>
                <a:spcPts val="0"/>
              </a:spcBef>
              <a:spcAft>
                <a:spcPts val="0"/>
              </a:spcAft>
              <a:buNone/>
            </a:pPr>
            <a:endParaRPr dirty="0"/>
          </a:p>
        </p:txBody>
      </p:sp>
      <p:graphicFrame>
        <p:nvGraphicFramePr>
          <p:cNvPr id="208" name="Google Shape;208;p28"/>
          <p:cNvGraphicFramePr/>
          <p:nvPr/>
        </p:nvGraphicFramePr>
        <p:xfrm>
          <a:off x="957146" y="1217341"/>
          <a:ext cx="10295999" cy="5085210"/>
        </p:xfrm>
        <a:graphic>
          <a:graphicData uri="http://schemas.openxmlformats.org/drawingml/2006/table">
            <a:tbl>
              <a:tblPr>
                <a:noFill/>
              </a:tblPr>
              <a:tblGrid>
                <a:gridCol w="5148146">
                  <a:extLst>
                    <a:ext uri="{9D8B030D-6E8A-4147-A177-3AD203B41FA5}">
                      <a16:colId xmlns:a16="http://schemas.microsoft.com/office/drawing/2014/main" val="20000"/>
                    </a:ext>
                  </a:extLst>
                </a:gridCol>
                <a:gridCol w="5147853">
                  <a:extLst>
                    <a:ext uri="{9D8B030D-6E8A-4147-A177-3AD203B41FA5}">
                      <a16:colId xmlns:a16="http://schemas.microsoft.com/office/drawing/2014/main" val="20001"/>
                    </a:ext>
                  </a:extLst>
                </a:gridCol>
              </a:tblGrid>
              <a:tr h="764324">
                <a:tc>
                  <a:txBody>
                    <a:bodyPr/>
                    <a:lstStyle/>
                    <a:p>
                      <a:pPr marL="0" lvl="0" indent="0" algn="ctr" rtl="0">
                        <a:lnSpc>
                          <a:spcPct val="100000"/>
                        </a:lnSpc>
                        <a:spcBef>
                          <a:spcPts val="0"/>
                        </a:spcBef>
                        <a:spcAft>
                          <a:spcPts val="0"/>
                        </a:spcAft>
                        <a:buNone/>
                      </a:pPr>
                      <a:r>
                        <a:rPr lang="en-US" sz="2500" b="1" u="sng" dirty="0">
                          <a:latin typeface="Calibri"/>
                          <a:ea typeface="Calibri"/>
                          <a:cs typeface="Calibri"/>
                          <a:sym typeface="Calibri"/>
                        </a:rPr>
                        <a:t>Objectives</a:t>
                      </a:r>
                      <a:r>
                        <a:rPr lang="en-US" sz="2500" b="1" u="sng" dirty="0">
                          <a:latin typeface="Calibri"/>
                          <a:ea typeface="Calibri"/>
                          <a:cs typeface="Calibri"/>
                        </a:rPr>
                        <a:t> </a:t>
                      </a:r>
                      <a:endParaRPr sz="2500" b="1" u="sng" dirty="0">
                        <a:latin typeface="Calibri"/>
                        <a:ea typeface="Calibri"/>
                        <a:cs typeface="Calibri"/>
                        <a:sym typeface="Calibri"/>
                      </a:endParaRPr>
                    </a:p>
                  </a:txBody>
                  <a:tcPr marL="91425" marR="91425" marT="91425" marB="91425" anchor="ctr"/>
                </a:tc>
                <a:tc>
                  <a:txBody>
                    <a:bodyPr/>
                    <a:lstStyle/>
                    <a:p>
                      <a:pPr marL="0" lvl="0" indent="0" algn="ctr" rtl="0">
                        <a:lnSpc>
                          <a:spcPct val="100000"/>
                        </a:lnSpc>
                        <a:spcBef>
                          <a:spcPts val="0"/>
                        </a:spcBef>
                        <a:spcAft>
                          <a:spcPts val="0"/>
                        </a:spcAft>
                        <a:buNone/>
                      </a:pPr>
                      <a:r>
                        <a:rPr lang="en-US" sz="2500" b="1" u="sng">
                          <a:latin typeface="Calibri"/>
                          <a:ea typeface="Calibri"/>
                          <a:cs typeface="Calibri"/>
                          <a:sym typeface="Calibri"/>
                        </a:rPr>
                        <a:t>Status</a:t>
                      </a:r>
                      <a:endParaRPr sz="2500" b="1" u="sng">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501588">
                <a:tc>
                  <a:txBody>
                    <a:bodyPr/>
                    <a:lstStyle/>
                    <a:p>
                      <a:pPr marL="0" lvl="0" indent="0" algn="ctr" rtl="0">
                        <a:lnSpc>
                          <a:spcPct val="150000"/>
                        </a:lnSpc>
                        <a:spcBef>
                          <a:spcPts val="0"/>
                        </a:spcBef>
                        <a:spcAft>
                          <a:spcPts val="0"/>
                        </a:spcAft>
                        <a:buNone/>
                      </a:pPr>
                      <a:r>
                        <a:rPr lang="en-US" sz="1600">
                          <a:latin typeface="Calibri"/>
                          <a:ea typeface="Calibri"/>
                          <a:cs typeface="Calibri"/>
                          <a:sym typeface="Calibri"/>
                        </a:rPr>
                        <a:t>Requirement gathering</a:t>
                      </a:r>
                      <a:endParaRPr sz="1600">
                        <a:latin typeface="Calibri"/>
                        <a:ea typeface="Calibri"/>
                        <a:cs typeface="Calibri"/>
                        <a:sym typeface="Calibri"/>
                      </a:endParaRPr>
                    </a:p>
                  </a:txBody>
                  <a:tcPr marL="91425" marR="91425" marT="91425" marB="91425"/>
                </a:tc>
                <a:tc>
                  <a:txBody>
                    <a:bodyPr/>
                    <a:lstStyle/>
                    <a:p>
                      <a:pPr marL="0" lvl="0" indent="0" algn="ctr" rtl="0">
                        <a:lnSpc>
                          <a:spcPct val="150000"/>
                        </a:lnSpc>
                        <a:spcBef>
                          <a:spcPts val="0"/>
                        </a:spcBef>
                        <a:spcAft>
                          <a:spcPts val="0"/>
                        </a:spcAft>
                        <a:buNone/>
                      </a:pPr>
                      <a:r>
                        <a:rPr lang="en-US" sz="1600">
                          <a:latin typeface="Calibri"/>
                          <a:ea typeface="Calibri"/>
                          <a:cs typeface="Calibri"/>
                          <a:sym typeface="Calibri"/>
                        </a:rPr>
                        <a:t>Completed</a:t>
                      </a:r>
                      <a:endParaRPr sz="1600">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501588">
                <a:tc>
                  <a:txBody>
                    <a:bodyPr/>
                    <a:lstStyle/>
                    <a:p>
                      <a:pPr marL="0" lvl="0" indent="0" algn="ctr" rtl="0">
                        <a:lnSpc>
                          <a:spcPct val="150000"/>
                        </a:lnSpc>
                        <a:spcBef>
                          <a:spcPts val="0"/>
                        </a:spcBef>
                        <a:spcAft>
                          <a:spcPts val="0"/>
                        </a:spcAft>
                        <a:buNone/>
                      </a:pPr>
                      <a:r>
                        <a:rPr lang="en-US" sz="1600" dirty="0">
                          <a:latin typeface="Calibri"/>
                          <a:ea typeface="Calibri"/>
                          <a:cs typeface="Calibri"/>
                          <a:sym typeface="Calibri"/>
                        </a:rPr>
                        <a:t>Implementing the Encryption part</a:t>
                      </a:r>
                      <a:endParaRPr sz="1600" dirty="0">
                        <a:latin typeface="Calibri"/>
                        <a:ea typeface="Calibri"/>
                        <a:cs typeface="Calibri"/>
                        <a:sym typeface="Calibri"/>
                      </a:endParaRPr>
                    </a:p>
                  </a:txBody>
                  <a:tcPr marL="91425" marR="91425" marT="91425" marB="91425"/>
                </a:tc>
                <a:tc>
                  <a:txBody>
                    <a:bodyPr/>
                    <a:lstStyle/>
                    <a:p>
                      <a:pPr marL="0" lvl="0" indent="0" algn="ctr" rtl="0">
                        <a:lnSpc>
                          <a:spcPct val="150000"/>
                        </a:lnSpc>
                        <a:spcBef>
                          <a:spcPts val="0"/>
                        </a:spcBef>
                        <a:spcAft>
                          <a:spcPts val="0"/>
                        </a:spcAft>
                        <a:buNone/>
                      </a:pPr>
                      <a:r>
                        <a:rPr lang="en-US" sz="1600">
                          <a:latin typeface="Calibri"/>
                          <a:ea typeface="Calibri"/>
                          <a:cs typeface="Calibri"/>
                          <a:sym typeface="Calibri"/>
                        </a:rPr>
                        <a:t>Completed</a:t>
                      </a:r>
                      <a:endParaRPr sz="1600">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501588">
                <a:tc>
                  <a:txBody>
                    <a:bodyPr/>
                    <a:lstStyle/>
                    <a:p>
                      <a:pPr marL="0" lvl="0" indent="0" algn="ctr" rtl="0">
                        <a:lnSpc>
                          <a:spcPct val="150000"/>
                        </a:lnSpc>
                        <a:spcBef>
                          <a:spcPts val="0"/>
                        </a:spcBef>
                        <a:spcAft>
                          <a:spcPts val="0"/>
                        </a:spcAft>
                        <a:buNone/>
                      </a:pPr>
                      <a:r>
                        <a:rPr lang="en-US" sz="1600" dirty="0">
                          <a:latin typeface="Calibri"/>
                          <a:ea typeface="Calibri"/>
                          <a:cs typeface="Calibri"/>
                          <a:sym typeface="Calibri"/>
                        </a:rPr>
                        <a:t>Testing of the implemented algorithm</a:t>
                      </a:r>
                      <a:endParaRPr sz="1600" dirty="0">
                        <a:latin typeface="Calibri"/>
                        <a:ea typeface="Calibri"/>
                        <a:cs typeface="Calibri"/>
                        <a:sym typeface="Calibri"/>
                      </a:endParaRPr>
                    </a:p>
                  </a:txBody>
                  <a:tcPr marL="91425" marR="91425" marT="91425" marB="91425"/>
                </a:tc>
                <a:tc>
                  <a:txBody>
                    <a:bodyPr/>
                    <a:lstStyle/>
                    <a:p>
                      <a:pPr marL="0" lvl="0" indent="0" algn="ctr" rtl="0">
                        <a:lnSpc>
                          <a:spcPct val="150000"/>
                        </a:lnSpc>
                        <a:spcBef>
                          <a:spcPts val="0"/>
                        </a:spcBef>
                        <a:spcAft>
                          <a:spcPts val="0"/>
                        </a:spcAft>
                        <a:buNone/>
                      </a:pPr>
                      <a:r>
                        <a:rPr lang="en-US" sz="1600" dirty="0">
                          <a:latin typeface="Calibri"/>
                          <a:ea typeface="Calibri"/>
                          <a:cs typeface="Calibri"/>
                          <a:sym typeface="Calibri"/>
                        </a:rPr>
                        <a:t>Completed</a:t>
                      </a:r>
                      <a:endParaRPr sz="1600"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501588">
                <a:tc>
                  <a:txBody>
                    <a:bodyPr/>
                    <a:lstStyle/>
                    <a:p>
                      <a:pPr marL="0" lvl="0" indent="0" algn="ctr" rtl="0">
                        <a:lnSpc>
                          <a:spcPct val="150000"/>
                        </a:lnSpc>
                        <a:spcBef>
                          <a:spcPts val="0"/>
                        </a:spcBef>
                        <a:spcAft>
                          <a:spcPts val="0"/>
                        </a:spcAft>
                        <a:buNone/>
                      </a:pPr>
                      <a:r>
                        <a:rPr lang="en-US" sz="1600" dirty="0">
                          <a:latin typeface="Calibri"/>
                          <a:ea typeface="Calibri"/>
                          <a:cs typeface="Calibri"/>
                          <a:sym typeface="Calibri"/>
                        </a:rPr>
                        <a:t>To implement the decryption part</a:t>
                      </a:r>
                      <a:endParaRPr sz="1600" dirty="0">
                        <a:latin typeface="Calibri"/>
                        <a:ea typeface="Calibri"/>
                        <a:cs typeface="Calibri"/>
                        <a:sym typeface="Calibri"/>
                      </a:endParaRPr>
                    </a:p>
                  </a:txBody>
                  <a:tcPr marL="91425" marR="91425" marT="91425" marB="91425"/>
                </a:tc>
                <a:tc>
                  <a:txBody>
                    <a:bodyPr/>
                    <a:lstStyle/>
                    <a:p>
                      <a:pPr marL="0" lvl="0" indent="0" algn="ctr" rtl="0">
                        <a:lnSpc>
                          <a:spcPct val="150000"/>
                        </a:lnSpc>
                        <a:spcBef>
                          <a:spcPts val="0"/>
                        </a:spcBef>
                        <a:spcAft>
                          <a:spcPts val="0"/>
                        </a:spcAft>
                        <a:buClr>
                          <a:schemeClr val="dk1"/>
                        </a:buClr>
                        <a:buSzPts val="1100"/>
                        <a:buFont typeface="Arial"/>
                        <a:buNone/>
                      </a:pPr>
                      <a:r>
                        <a:rPr lang="en-US" sz="1600" dirty="0">
                          <a:latin typeface="Calibri"/>
                          <a:ea typeface="Calibri"/>
                          <a:cs typeface="Calibri"/>
                          <a:sym typeface="Calibri"/>
                        </a:rPr>
                        <a:t>Completed</a:t>
                      </a:r>
                      <a:endParaRPr sz="1600"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r h="501588">
                <a:tc>
                  <a:txBody>
                    <a:bodyPr/>
                    <a:lstStyle/>
                    <a:p>
                      <a:pPr marL="0" lvl="0" indent="0" algn="ctr" rtl="0">
                        <a:lnSpc>
                          <a:spcPct val="150000"/>
                        </a:lnSpc>
                        <a:spcBef>
                          <a:spcPts val="0"/>
                        </a:spcBef>
                        <a:spcAft>
                          <a:spcPts val="0"/>
                        </a:spcAft>
                        <a:buNone/>
                      </a:pPr>
                      <a:r>
                        <a:rPr lang="en-US" sz="1600" dirty="0">
                          <a:latin typeface="Calibri"/>
                          <a:ea typeface="Calibri"/>
                          <a:cs typeface="Calibri"/>
                          <a:sym typeface="Calibri"/>
                        </a:rPr>
                        <a:t>Testing the implemented algorithm</a:t>
                      </a:r>
                    </a:p>
                  </a:txBody>
                  <a:tcPr marL="91425" marR="91425" marT="91425" marB="91425"/>
                </a:tc>
                <a:tc>
                  <a:txBody>
                    <a:bodyPr/>
                    <a:lstStyle/>
                    <a:p>
                      <a:pPr marL="0" lvl="0" indent="0" algn="ctr" rtl="0">
                        <a:lnSpc>
                          <a:spcPct val="150000"/>
                        </a:lnSpc>
                        <a:spcBef>
                          <a:spcPts val="0"/>
                        </a:spcBef>
                        <a:spcAft>
                          <a:spcPts val="0"/>
                        </a:spcAft>
                        <a:buClr>
                          <a:schemeClr val="dk1"/>
                        </a:buClr>
                        <a:buSzPts val="1100"/>
                        <a:buFont typeface="Arial"/>
                        <a:buNone/>
                      </a:pPr>
                      <a:r>
                        <a:rPr lang="en-US" sz="1600" dirty="0">
                          <a:latin typeface="Calibri"/>
                          <a:ea typeface="Calibri"/>
                          <a:cs typeface="Calibri"/>
                          <a:sym typeface="Calibri"/>
                        </a:rPr>
                        <a:t>Completed</a:t>
                      </a:r>
                      <a:endParaRPr sz="1600"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0007"/>
                  </a:ext>
                </a:extLst>
              </a:tr>
              <a:tr h="5015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ea typeface="Calibri"/>
                          <a:cs typeface="Calibri" panose="020F0502020204030204" pitchFamily="34" charset="0"/>
                          <a:sym typeface="Calibri"/>
                        </a:rPr>
                        <a:t>To add connectivity to different cloud platform to store file online</a:t>
                      </a:r>
                    </a:p>
                  </a:txBody>
                  <a:tcPr marL="91425" marR="91425" marT="91425" marB="91425"/>
                </a:tc>
                <a:tc>
                  <a:txBody>
                    <a:bodyPr/>
                    <a:lstStyle/>
                    <a:p>
                      <a:pPr marL="0" lvl="0" indent="0" algn="ctr">
                        <a:lnSpc>
                          <a:spcPct val="150000"/>
                        </a:lnSpc>
                        <a:spcBef>
                          <a:spcPts val="0"/>
                        </a:spcBef>
                        <a:spcAft>
                          <a:spcPts val="0"/>
                        </a:spcAft>
                        <a:buNone/>
                      </a:pPr>
                      <a:r>
                        <a:rPr lang="en-US" sz="1600" dirty="0">
                          <a:latin typeface="Calibri"/>
                          <a:ea typeface="Calibri"/>
                          <a:cs typeface="Calibri"/>
                          <a:sym typeface="Calibri"/>
                        </a:rPr>
                        <a:t>Completed</a:t>
                      </a:r>
                      <a:endParaRPr sz="1600" dirty="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3436208025"/>
                  </a:ext>
                </a:extLst>
              </a:tr>
              <a:tr h="548268">
                <a:tc>
                  <a:txBody>
                    <a:bodyPr/>
                    <a:lstStyle/>
                    <a:p>
                      <a:pPr marL="0" lvl="0" indent="0" algn="ctr" rtl="0">
                        <a:lnSpc>
                          <a:spcPct val="150000"/>
                        </a:lnSpc>
                        <a:spcBef>
                          <a:spcPts val="0"/>
                        </a:spcBef>
                        <a:spcAft>
                          <a:spcPts val="0"/>
                        </a:spcAft>
                        <a:buNone/>
                      </a:pPr>
                      <a:r>
                        <a:rPr lang="en-US" sz="1600" dirty="0">
                          <a:latin typeface="Calibri"/>
                          <a:ea typeface="Calibri"/>
                          <a:cs typeface="Calibri"/>
                          <a:sym typeface="Calibri"/>
                        </a:rPr>
                        <a:t>Testing of the whole integrated system</a:t>
                      </a:r>
                      <a:endParaRPr sz="1600" dirty="0">
                        <a:latin typeface="Calibri"/>
                        <a:ea typeface="Calibri"/>
                        <a:cs typeface="Calibri"/>
                        <a:sym typeface="Calibri"/>
                      </a:endParaRPr>
                    </a:p>
                  </a:txBody>
                  <a:tcPr marL="91425" marR="91425" marT="91425" marB="91425"/>
                </a:tc>
                <a:tc>
                  <a:txBody>
                    <a:bodyPr/>
                    <a:lstStyle/>
                    <a:p>
                      <a:pPr marL="0" lvl="0" indent="0" algn="ctr" rtl="0">
                        <a:lnSpc>
                          <a:spcPct val="150000"/>
                        </a:lnSpc>
                        <a:spcBef>
                          <a:spcPts val="0"/>
                        </a:spcBef>
                        <a:spcAft>
                          <a:spcPts val="0"/>
                        </a:spcAft>
                        <a:buClr>
                          <a:schemeClr val="dk1"/>
                        </a:buClr>
                        <a:buSzPts val="1100"/>
                        <a:buFont typeface="Arial"/>
                        <a:buNone/>
                      </a:pPr>
                      <a:r>
                        <a:rPr lang="en-US" sz="1600" dirty="0">
                          <a:latin typeface="Calibri"/>
                          <a:ea typeface="Calibri"/>
                          <a:cs typeface="Calibri"/>
                          <a:sym typeface="Calibri"/>
                        </a:rPr>
                        <a:t>Completed</a:t>
                      </a:r>
                      <a:endParaRPr sz="1600"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0008"/>
                  </a:ext>
                </a:extLst>
              </a:tr>
              <a:tr h="548268">
                <a:tc>
                  <a:txBody>
                    <a:bodyPr/>
                    <a:lstStyle/>
                    <a:p>
                      <a:pPr marL="0" lvl="0" indent="0" algn="ctr" rtl="0">
                        <a:lnSpc>
                          <a:spcPct val="150000"/>
                        </a:lnSpc>
                        <a:spcBef>
                          <a:spcPts val="0"/>
                        </a:spcBef>
                        <a:spcAft>
                          <a:spcPts val="0"/>
                        </a:spcAft>
                        <a:buNone/>
                      </a:pPr>
                      <a:r>
                        <a:rPr lang="en-US" sz="1600">
                          <a:latin typeface="Calibri"/>
                          <a:ea typeface="Calibri"/>
                          <a:cs typeface="Calibri"/>
                          <a:sym typeface="Calibri"/>
                        </a:rPr>
                        <a:t>Documenting the project</a:t>
                      </a:r>
                      <a:endParaRPr sz="1600">
                        <a:latin typeface="Calibri"/>
                        <a:ea typeface="Calibri"/>
                        <a:cs typeface="Calibri"/>
                        <a:sym typeface="Calibri"/>
                      </a:endParaRPr>
                    </a:p>
                  </a:txBody>
                  <a:tcPr marL="91425" marR="91425" marT="91425" marB="91425"/>
                </a:tc>
                <a:tc>
                  <a:txBody>
                    <a:bodyPr/>
                    <a:lstStyle/>
                    <a:p>
                      <a:pPr marL="0" lvl="0" indent="0" algn="ctr" rtl="0">
                        <a:lnSpc>
                          <a:spcPct val="150000"/>
                        </a:lnSpc>
                        <a:spcBef>
                          <a:spcPts val="0"/>
                        </a:spcBef>
                        <a:spcAft>
                          <a:spcPts val="0"/>
                        </a:spcAft>
                        <a:buNone/>
                      </a:pPr>
                      <a:r>
                        <a:rPr lang="en-US" sz="1600">
                          <a:latin typeface="Calibri"/>
                          <a:ea typeface="Calibri"/>
                          <a:cs typeface="Calibri"/>
                          <a:sym typeface="Calibri"/>
                        </a:rPr>
                        <a:t>Completed</a:t>
                      </a:r>
                      <a:endParaRPr sz="1600"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609600" y="0"/>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14. References</a:t>
            </a:r>
            <a:endParaRPr dirty="0"/>
          </a:p>
        </p:txBody>
      </p:sp>
      <p:sp>
        <p:nvSpPr>
          <p:cNvPr id="222" name="Google Shape;222;p30"/>
          <p:cNvSpPr txBox="1">
            <a:spLocks noGrp="1"/>
          </p:cNvSpPr>
          <p:nvPr>
            <p:ph type="body" idx="1"/>
          </p:nvPr>
        </p:nvSpPr>
        <p:spPr>
          <a:xfrm>
            <a:off x="609600" y="887765"/>
            <a:ext cx="10972800" cy="5175683"/>
          </a:xfrm>
          <a:prstGeom prst="rect">
            <a:avLst/>
          </a:prstGeom>
        </p:spPr>
        <p:txBody>
          <a:bodyPr spcFirstLastPara="1" wrap="square" lIns="91425" tIns="45700" rIns="91425" bIns="45700" anchor="t" anchorCtr="0">
            <a:noAutofit/>
          </a:bodyPr>
          <a:lstStyle/>
          <a:p>
            <a:pPr marL="342900" marR="504190" lvl="0" indent="-342900" algn="just" fontAlgn="base">
              <a:lnSpc>
                <a:spcPct val="150000"/>
              </a:lnSpc>
              <a:spcBef>
                <a:spcPts val="0"/>
              </a:spcBef>
              <a:buClr>
                <a:srgbClr val="000000"/>
              </a:buClr>
              <a:buSzPts val="1000"/>
              <a:buFont typeface="+mj-lt"/>
              <a:buAutoNum type="arabicPeriod"/>
            </a:pP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Agrawal, Monika &amp; Mishra, Pradeep. (2012). A Comparative Survey on Symmetric Key Encryption Techniques. Int. J. </a:t>
            </a:r>
            <a:r>
              <a:rPr lang="en-IN" sz="1190" u="none" strike="noStrike" dirty="0" err="1">
                <a:effectLst/>
                <a:uFill>
                  <a:solidFill>
                    <a:srgbClr val="000000"/>
                  </a:solidFill>
                </a:uFill>
                <a:latin typeface="Calibri" panose="020F0502020204030204" pitchFamily="34" charset="0"/>
                <a:ea typeface="TimesNewRoman"/>
                <a:cs typeface="Calibri" panose="020F0502020204030204" pitchFamily="34" charset="0"/>
              </a:rPr>
              <a:t>Comput</a:t>
            </a: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 Sci. Eng.. 4. </a:t>
            </a:r>
            <a:endParaRPr lang="en-IN" sz="1190" u="none" strike="noStrike" dirty="0">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endParaRPr>
          </a:p>
          <a:p>
            <a:pPr marL="342900" marR="504190" lvl="0" indent="-342900" algn="just" fontAlgn="base">
              <a:lnSpc>
                <a:spcPct val="150000"/>
              </a:lnSpc>
              <a:spcBef>
                <a:spcPts val="0"/>
              </a:spcBef>
              <a:buClr>
                <a:srgbClr val="000000"/>
              </a:buClr>
              <a:buSzPts val="1000"/>
              <a:buFont typeface="+mj-lt"/>
              <a:buAutoNum type="arabicPeriod" startAt="2"/>
            </a:pPr>
            <a:r>
              <a:rPr lang="en-IN" sz="1190" u="none" strike="noStrike" dirty="0" err="1">
                <a:solidFill>
                  <a:srgbClr val="000000"/>
                </a:solidFill>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rPr>
              <a:t>Binita</a:t>
            </a:r>
            <a:r>
              <a:rPr lang="en-IN" sz="1190" u="none" strike="noStrike" dirty="0">
                <a:solidFill>
                  <a:srgbClr val="000000"/>
                </a:solidFill>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rPr>
              <a:t> Thakkar , </a:t>
            </a:r>
            <a:r>
              <a:rPr lang="en-IN" sz="1190" u="none" strike="noStrike" dirty="0" err="1">
                <a:solidFill>
                  <a:srgbClr val="000000"/>
                </a:solidFill>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rPr>
              <a:t>Dr.</a:t>
            </a:r>
            <a:r>
              <a:rPr lang="en-IN" sz="1190" u="none" strike="noStrike" dirty="0">
                <a:solidFill>
                  <a:srgbClr val="000000"/>
                </a:solidFill>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rPr>
              <a:t> </a:t>
            </a:r>
            <a:r>
              <a:rPr lang="en-IN" sz="1190" u="none" strike="noStrike" dirty="0" err="1">
                <a:solidFill>
                  <a:srgbClr val="000000"/>
                </a:solidFill>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rPr>
              <a:t>Blessy</a:t>
            </a:r>
            <a:r>
              <a:rPr lang="en-IN" sz="1190" u="none" strike="noStrike" dirty="0">
                <a:solidFill>
                  <a:srgbClr val="000000"/>
                </a:solidFill>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rPr>
              <a:t> </a:t>
            </a:r>
            <a:r>
              <a:rPr lang="en-IN" sz="1190" u="none" strike="noStrike" dirty="0" err="1">
                <a:solidFill>
                  <a:srgbClr val="000000"/>
                </a:solidFill>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rPr>
              <a:t>Thankachan</a:t>
            </a:r>
            <a:r>
              <a:rPr lang="en-IN" sz="1190" u="none" strike="noStrike" dirty="0">
                <a:solidFill>
                  <a:srgbClr val="000000"/>
                </a:solidFill>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rPr>
              <a:t>, 2020, A Survey for Comparative Analysis of various Cryptographic Algorithms used to Secure Data on Cloud, INTERNATIONAL JOURNAL OF ENGINEERING RESEARCH &amp; TECHNOLOGY (IJERT) Volume 09, Issue 08 (August 2020),</a:t>
            </a:r>
            <a:endParaRPr lang="en-IN" sz="1190" u="none" strike="noStrike" dirty="0">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endParaRPr>
          </a:p>
          <a:p>
            <a:pPr marL="342900" marR="504190" lvl="0" indent="-342900" algn="just" fontAlgn="base">
              <a:lnSpc>
                <a:spcPct val="150000"/>
              </a:lnSpc>
              <a:spcBef>
                <a:spcPts val="0"/>
              </a:spcBef>
              <a:buClr>
                <a:srgbClr val="000000"/>
              </a:buClr>
              <a:buSzPts val="1000"/>
              <a:buFont typeface="+mj-lt"/>
              <a:buAutoNum type="arabicPeriod" startAt="2"/>
            </a:pP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Ahmad, Jasmin &amp; Din, </a:t>
            </a:r>
            <a:r>
              <a:rPr lang="en-IN" sz="1190" u="none" strike="noStrike" dirty="0" err="1">
                <a:effectLst/>
                <a:uFill>
                  <a:solidFill>
                    <a:srgbClr val="000000"/>
                  </a:solidFill>
                </a:uFill>
                <a:latin typeface="Calibri" panose="020F0502020204030204" pitchFamily="34" charset="0"/>
                <a:ea typeface="TimesNewRoman"/>
                <a:cs typeface="Calibri" panose="020F0502020204030204" pitchFamily="34" charset="0"/>
              </a:rPr>
              <a:t>Roshidi</a:t>
            </a: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 &amp; Ahmad, </a:t>
            </a:r>
            <a:r>
              <a:rPr lang="en-IN" sz="1190" u="none" strike="noStrike" dirty="0" err="1">
                <a:effectLst/>
                <a:uFill>
                  <a:solidFill>
                    <a:srgbClr val="000000"/>
                  </a:solidFill>
                </a:uFill>
                <a:latin typeface="Calibri" panose="020F0502020204030204" pitchFamily="34" charset="0"/>
                <a:ea typeface="TimesNewRoman"/>
                <a:cs typeface="Calibri" panose="020F0502020204030204" pitchFamily="34" charset="0"/>
              </a:rPr>
              <a:t>Mazida</a:t>
            </a: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 (2018). Analysis Review on Public Key Cryptography Algorithms. Indonesian Journal of Electrical Engineering and Computer Science. 12. 447-454. 10.11591/ijeecs.v12.i2.pp447-454.</a:t>
            </a:r>
            <a:endParaRPr lang="en-IN" sz="1190" u="none" strike="noStrike" dirty="0">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endParaRPr>
          </a:p>
          <a:p>
            <a:pPr marL="342900" marR="504190" lvl="0" indent="-342900" algn="just" fontAlgn="base">
              <a:lnSpc>
                <a:spcPct val="150000"/>
              </a:lnSpc>
              <a:spcBef>
                <a:spcPts val="0"/>
              </a:spcBef>
              <a:buClr>
                <a:srgbClr val="000000"/>
              </a:buClr>
              <a:buSzPts val="1000"/>
              <a:buFont typeface="+mj-lt"/>
              <a:buAutoNum type="arabicPeriod" startAt="2"/>
            </a:pP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Perumal, Prakash. (2016). Enrichment of Mobile data Security over Cloud storage using New Asymmetric key algorithm.</a:t>
            </a:r>
            <a:endParaRPr lang="en-IN" sz="1190" u="none" strike="noStrike" dirty="0">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endParaRPr>
          </a:p>
          <a:p>
            <a:pPr marL="342900" marR="504190" lvl="0" indent="-342900" algn="just" fontAlgn="base">
              <a:lnSpc>
                <a:spcPct val="150000"/>
              </a:lnSpc>
              <a:spcBef>
                <a:spcPts val="0"/>
              </a:spcBef>
              <a:buClr>
                <a:srgbClr val="000000"/>
              </a:buClr>
              <a:buSzPts val="1000"/>
              <a:buFont typeface="+mj-lt"/>
              <a:buAutoNum type="arabicPeriod" startAt="2"/>
            </a:pP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Shenoy, Nagesh &amp; Rao, Abhishek. (2020). Data Security in Cloud Environment Based on Comparative Performance Evaluation of Cryptographic Algorithms. </a:t>
            </a:r>
          </a:p>
          <a:p>
            <a:pPr marL="342900" marR="504190" indent="-342900" algn="just" fontAlgn="base">
              <a:lnSpc>
                <a:spcPct val="150000"/>
              </a:lnSpc>
              <a:spcBef>
                <a:spcPts val="0"/>
              </a:spcBef>
              <a:buClr>
                <a:srgbClr val="000000"/>
              </a:buClr>
              <a:buSzPts val="1000"/>
              <a:buFont typeface="+mj-lt"/>
              <a:buAutoNum type="arabicPeriod" startAt="2"/>
            </a:pPr>
            <a:r>
              <a:rPr lang="en-US" sz="1190" dirty="0">
                <a:latin typeface="Calibri" panose="020F0502020204030204" pitchFamily="34" charset="0"/>
                <a:cs typeface="Calibri" panose="020F0502020204030204" pitchFamily="34" charset="0"/>
              </a:rPr>
              <a:t>https://www.researchgate.net/figure/Asymmetric-encryption-primitive_fig2_321123382</a:t>
            </a:r>
            <a:r>
              <a:rPr lang="en-US" sz="1190" dirty="0">
                <a:solidFill>
                  <a:srgbClr val="FFFFFF"/>
                </a:solidFill>
                <a:latin typeface="Calibri" panose="020F0502020204030204" pitchFamily="34" charset="0"/>
                <a:cs typeface="Calibri" panose="020F0502020204030204" pitchFamily="34" charset="0"/>
              </a:rPr>
              <a:t>//www.researchgate.net/figure/Asymmetric-encryption-primitive_fig2_321123382</a:t>
            </a:r>
            <a:endParaRPr lang="en-IN" sz="1190" dirty="0">
              <a:uFill>
                <a:solidFill>
                  <a:srgbClr val="000000"/>
                </a:solidFill>
              </a:uFill>
              <a:latin typeface="Calibri" panose="020F0502020204030204" pitchFamily="34" charset="0"/>
              <a:ea typeface="TimesNewRoman"/>
              <a:cs typeface="Calibri" panose="020F0502020204030204" pitchFamily="34" charset="0"/>
            </a:endParaRPr>
          </a:p>
          <a:p>
            <a:pPr marL="342900" marR="504190" lvl="0" indent="-342900" algn="just" fontAlgn="base">
              <a:lnSpc>
                <a:spcPct val="150000"/>
              </a:lnSpc>
              <a:spcBef>
                <a:spcPts val="0"/>
              </a:spcBef>
              <a:buClr>
                <a:srgbClr val="000000"/>
              </a:buClr>
              <a:buSzPts val="1000"/>
              <a:buFont typeface="+mj-lt"/>
              <a:buAutoNum type="arabicPeriod" startAt="2"/>
            </a:pP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International Journal of Advanced Trends in Computer Science and Engineering. 9. 4989-4997. 10.30534/</a:t>
            </a:r>
            <a:r>
              <a:rPr lang="en-IN" sz="1190" u="none" strike="noStrike" dirty="0" err="1">
                <a:effectLst/>
                <a:uFill>
                  <a:solidFill>
                    <a:srgbClr val="000000"/>
                  </a:solidFill>
                </a:uFill>
                <a:latin typeface="Calibri" panose="020F0502020204030204" pitchFamily="34" charset="0"/>
                <a:ea typeface="TimesNewRoman"/>
                <a:cs typeface="Calibri" panose="020F0502020204030204" pitchFamily="34" charset="0"/>
              </a:rPr>
              <a:t>ijatcse</a:t>
            </a: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/2020/115942020.</a:t>
            </a:r>
            <a:endParaRPr lang="en-IN" sz="1190" u="none" strike="noStrike" dirty="0">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endParaRPr>
          </a:p>
          <a:p>
            <a:pPr marL="342900" marR="504190" lvl="0" indent="-342900" algn="just" fontAlgn="base">
              <a:lnSpc>
                <a:spcPct val="150000"/>
              </a:lnSpc>
              <a:spcBef>
                <a:spcPts val="0"/>
              </a:spcBef>
              <a:buClr>
                <a:srgbClr val="000000"/>
              </a:buClr>
              <a:buSzPts val="1000"/>
              <a:buFont typeface="+mj-lt"/>
              <a:buAutoNum type="arabicPeriod" startAt="2"/>
            </a:pP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https://www.researchgate.net/publication/344151567_Data_Security_in_Cloud_Environment_Based_on_Comparative_Performance_Evaluation_of_Cryptographic_Algorithms (accessed on 3/2/21)</a:t>
            </a:r>
            <a:endParaRPr lang="en-IN" sz="1190" u="none" strike="noStrike" dirty="0">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endParaRPr>
          </a:p>
          <a:p>
            <a:pPr marL="342900" marR="504190" lvl="0" indent="-342900" algn="just" fontAlgn="base">
              <a:lnSpc>
                <a:spcPct val="150000"/>
              </a:lnSpc>
              <a:spcBef>
                <a:spcPts val="0"/>
              </a:spcBef>
              <a:buClr>
                <a:srgbClr val="000000"/>
              </a:buClr>
              <a:buSzPts val="1000"/>
              <a:buFont typeface="+mj-lt"/>
              <a:buAutoNum type="arabicPeriod" startAt="2"/>
            </a:pP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https://www.researchgate.net/figure/Classification-Of-Cryptography_fig1_266872600(accessed on 5/2/21)</a:t>
            </a:r>
            <a:endParaRPr lang="en-IN" sz="1190" u="none" strike="noStrike" dirty="0">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endParaRPr>
          </a:p>
          <a:p>
            <a:pPr marL="342900" marR="504190" lvl="0" indent="-342900" algn="just" fontAlgn="base">
              <a:lnSpc>
                <a:spcPct val="150000"/>
              </a:lnSpc>
              <a:spcBef>
                <a:spcPts val="0"/>
              </a:spcBef>
              <a:buClr>
                <a:srgbClr val="000000"/>
              </a:buClr>
              <a:buSzPts val="1000"/>
              <a:buFont typeface="+mj-lt"/>
              <a:buAutoNum type="arabicPeriod" startAt="2"/>
            </a:pP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https://sectigostore.com/blog/types-of-encryption-what-to-know-about-symmetric-vs-asymmetric-encryption/ (accessed on 14/2/21)</a:t>
            </a:r>
            <a:endParaRPr lang="en-IN" sz="1190" u="none" strike="noStrike" dirty="0">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endParaRPr>
          </a:p>
          <a:p>
            <a:pPr marL="342900" marR="504190" lvl="0" indent="-342900" algn="just" fontAlgn="base">
              <a:lnSpc>
                <a:spcPct val="150000"/>
              </a:lnSpc>
              <a:spcBef>
                <a:spcPts val="0"/>
              </a:spcBef>
              <a:buClr>
                <a:srgbClr val="000000"/>
              </a:buClr>
              <a:buSzPts val="1000"/>
              <a:buFont typeface="+mj-lt"/>
              <a:buAutoNum type="arabicPeriod" startAt="2"/>
            </a:pP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https://www.denimgroup.com/resources/blog/2013/10/asymmetric-symmetric-algorithms/ (accessed on 16/2/21)</a:t>
            </a:r>
            <a:endParaRPr lang="en-IN" sz="1190" u="none" strike="noStrike" dirty="0">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endParaRPr>
          </a:p>
          <a:p>
            <a:pPr marL="342900" marR="504190" lvl="0" indent="-342900" algn="just" fontAlgn="base">
              <a:lnSpc>
                <a:spcPct val="150000"/>
              </a:lnSpc>
              <a:spcBef>
                <a:spcPts val="0"/>
              </a:spcBef>
              <a:buClr>
                <a:srgbClr val="000000"/>
              </a:buClr>
              <a:buSzPts val="1000"/>
              <a:buFont typeface="+mj-lt"/>
              <a:buAutoNum type="arabicPeriod" startAt="2"/>
            </a:pPr>
            <a:r>
              <a:rPr lang="en-IN" sz="1190" u="none" strike="noStrike" dirty="0">
                <a:effectLst/>
                <a:uFill>
                  <a:solidFill>
                    <a:srgbClr val="000000"/>
                  </a:solidFill>
                </a:uFill>
                <a:latin typeface="Calibri" panose="020F0502020204030204" pitchFamily="34" charset="0"/>
                <a:ea typeface="TimesNewRoman"/>
                <a:cs typeface="Calibri" panose="020F0502020204030204" pitchFamily="34" charset="0"/>
              </a:rPr>
              <a:t>https://www.precisely.com/blog/data-security/aes-vs-rsa-encryption-differences (accessed on 19/2/21)</a:t>
            </a:r>
          </a:p>
          <a:p>
            <a:pPr marL="342900" marR="504190" lvl="0" indent="-342900" algn="just" fontAlgn="base">
              <a:lnSpc>
                <a:spcPct val="150000"/>
              </a:lnSpc>
              <a:spcBef>
                <a:spcPts val="0"/>
              </a:spcBef>
              <a:buClr>
                <a:srgbClr val="000000"/>
              </a:buClr>
              <a:buSzPts val="1000"/>
              <a:buFont typeface="+mj-lt"/>
              <a:buAutoNum type="arabicPeriod" startAt="2"/>
            </a:pPr>
            <a:r>
              <a:rPr lang="en-IN" sz="1190" u="none" strike="noStrike" dirty="0">
                <a:effectLst/>
                <a:uFill>
                  <a:solidFill>
                    <a:srgbClr val="000000"/>
                  </a:solidFill>
                </a:uFill>
                <a:latin typeface="Calibri" panose="020F0502020204030204" pitchFamily="34" charset="0"/>
                <a:ea typeface="Cambria" panose="02040503050406030204" pitchFamily="18" charset="0"/>
                <a:cs typeface="Calibri" panose="020F0502020204030204" pitchFamily="34" charset="0"/>
              </a:rPr>
              <a:t>https://www.google.com/search?q=computer+securitySecurity+image+with++light+background&amp;tbm=isch&amp;ved=2ahUKEwiz0NuVlczvAhWJ7nMBHUwXA80Q2-cCegQIABAA&amp;oq=computer+securitySecurity+image+with++light+background&amp;gs_lcp=CgNpbWcQA1CzJFiHRWDYR2gAcAB4AIABiAGIAa8VkgEEMC4yMpgBAKABAaoBC2d3cy13aXotaW1nwAEB&amp;sclient=img&amp;ei=vOJcYLOCF4ndz7sPzK6M6Aw&amp;bih=937&amp;biw=1920#imgrc=H68rcqhyYOD9TM</a:t>
            </a:r>
          </a:p>
          <a:p>
            <a:pPr marL="135890" marR="504190" indent="0" algn="just">
              <a:lnSpc>
                <a:spcPct val="150000"/>
              </a:lnSpc>
              <a:spcBef>
                <a:spcPts val="0"/>
              </a:spcBef>
              <a:buNone/>
            </a:pPr>
            <a:endParaRPr lang="en-IN" sz="1190" dirty="0">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 name="TextBox 1">
            <a:extLst>
              <a:ext uri="{FF2B5EF4-FFF2-40B4-BE49-F238E27FC236}">
                <a16:creationId xmlns:a16="http://schemas.microsoft.com/office/drawing/2014/main" id="{8F8DC3D2-63EB-463B-8E95-B27BD9DFB19A}"/>
              </a:ext>
            </a:extLst>
          </p:cNvPr>
          <p:cNvSpPr txBox="1"/>
          <p:nvPr/>
        </p:nvSpPr>
        <p:spPr>
          <a:xfrm>
            <a:off x="3776869" y="2859613"/>
            <a:ext cx="4638261" cy="1138773"/>
          </a:xfrm>
          <a:prstGeom prst="rect">
            <a:avLst/>
          </a:prstGeom>
          <a:noFill/>
        </p:spPr>
        <p:txBody>
          <a:bodyPr wrap="square" rtlCol="0">
            <a:spAutoFit/>
          </a:bodyPr>
          <a:lstStyle/>
          <a:p>
            <a:r>
              <a:rPr lang="en-US" sz="6800" dirty="0"/>
              <a:t>THANK YOU</a:t>
            </a:r>
            <a:endParaRPr lang="en-IN" sz="6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762000" y="240764"/>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 Introduction</a:t>
            </a:r>
            <a:endParaRPr dirty="0"/>
          </a:p>
        </p:txBody>
      </p:sp>
      <p:sp>
        <p:nvSpPr>
          <p:cNvPr id="58" name="Google Shape;58;p9"/>
          <p:cNvSpPr txBox="1">
            <a:spLocks noGrp="1"/>
          </p:cNvSpPr>
          <p:nvPr>
            <p:ph type="body" idx="1"/>
          </p:nvPr>
        </p:nvSpPr>
        <p:spPr>
          <a:xfrm>
            <a:off x="762000" y="1752601"/>
            <a:ext cx="10972800" cy="4526100"/>
          </a:xfrm>
          <a:prstGeom prst="rect">
            <a:avLst/>
          </a:prstGeom>
        </p:spPr>
        <p:txBody>
          <a:bodyPr spcFirstLastPara="1" wrap="square" lIns="91425" tIns="45700" rIns="91425" bIns="45700" anchor="t" anchorCtr="0">
            <a:noAutofit/>
          </a:bodyPr>
          <a:lstStyle/>
          <a:p>
            <a:pPr marL="457200" lvl="0" indent="-342900" algn="just" rtl="0">
              <a:spcBef>
                <a:spcPts val="0"/>
              </a:spcBef>
              <a:spcAft>
                <a:spcPts val="0"/>
              </a:spcAft>
              <a:buSzPts val="1800"/>
              <a:buFont typeface="Calibri"/>
              <a:buChar char="•"/>
            </a:pPr>
            <a:r>
              <a:rPr lang="en-IN" sz="1800" dirty="0">
                <a:effectLst/>
                <a:ea typeface="Calibri" panose="020F0502020204030204" pitchFamily="34" charset="0"/>
              </a:rPr>
              <a:t>In today’s era cloud computing is employed in almost every field like industry, military, college, etc. for storing huge amount of data and various other services offered by cloud computing.</a:t>
            </a:r>
            <a:endParaRPr lang="en-IN" sz="1800" dirty="0">
              <a:solidFill>
                <a:srgbClr val="000000"/>
              </a:solidFill>
              <a:effectLst/>
              <a:ea typeface="Calibri" panose="020F0502020204030204" pitchFamily="34" charset="0"/>
            </a:endParaRPr>
          </a:p>
          <a:p>
            <a:pPr marL="457200" lvl="0" indent="-342900" algn="just" rtl="0">
              <a:spcBef>
                <a:spcPts val="0"/>
              </a:spcBef>
              <a:spcAft>
                <a:spcPts val="0"/>
              </a:spcAft>
              <a:buSzPts val="1800"/>
              <a:buFont typeface="Calibri"/>
              <a:buChar char="•"/>
            </a:pPr>
            <a:endParaRPr lang="en-IN" sz="1800" dirty="0">
              <a:solidFill>
                <a:srgbClr val="000000"/>
              </a:solidFill>
              <a:ea typeface="Calibri" panose="020F0502020204030204" pitchFamily="34" charset="0"/>
            </a:endParaRPr>
          </a:p>
          <a:p>
            <a:pPr marL="457200" lvl="0" indent="-342900" algn="just" rtl="0">
              <a:spcBef>
                <a:spcPts val="0"/>
              </a:spcBef>
              <a:spcAft>
                <a:spcPts val="0"/>
              </a:spcAft>
              <a:buSzPts val="1800"/>
              <a:buFont typeface="Calibri"/>
              <a:buChar char="•"/>
            </a:pPr>
            <a:r>
              <a:rPr lang="en-IN" sz="1800" dirty="0">
                <a:effectLst/>
                <a:ea typeface="Calibri" panose="020F0502020204030204" pitchFamily="34" charset="0"/>
                <a:cs typeface="Times New Roman" panose="02020603050405020304" pitchFamily="18" charset="0"/>
              </a:rPr>
              <a:t>This data can be easily accessed or retrieved on the users request without direct access to the main server computer, but the main concern here is the security of data stored online on the cloud.</a:t>
            </a:r>
            <a:endParaRPr lang="en-IN" sz="1800" dirty="0">
              <a:solidFill>
                <a:srgbClr val="000000"/>
              </a:solidFill>
              <a:effectLst/>
              <a:ea typeface="Calibri" panose="020F0502020204030204" pitchFamily="34" charset="0"/>
              <a:cs typeface="Times New Roman" panose="02020603050405020304" pitchFamily="18" charset="0"/>
            </a:endParaRPr>
          </a:p>
          <a:p>
            <a:pPr marL="457200" lvl="0" indent="-342900" algn="just" rtl="0">
              <a:spcBef>
                <a:spcPts val="0"/>
              </a:spcBef>
              <a:spcAft>
                <a:spcPts val="0"/>
              </a:spcAft>
              <a:buSzPts val="1800"/>
              <a:buFont typeface="Calibri"/>
              <a:buChar char="•"/>
            </a:pPr>
            <a:endParaRPr lang="en-IN" sz="1800" dirty="0">
              <a:solidFill>
                <a:srgbClr val="000000"/>
              </a:solidFill>
              <a:ea typeface="Calibri" panose="020F0502020204030204" pitchFamily="34" charset="0"/>
            </a:endParaRPr>
          </a:p>
          <a:p>
            <a:pPr marL="457200" indent="-342900" algn="just">
              <a:spcBef>
                <a:spcPts val="0"/>
              </a:spcBef>
              <a:buSzPts val="1800"/>
              <a:buFont typeface="Calibri"/>
              <a:buChar char="•"/>
            </a:pPr>
            <a:r>
              <a:rPr lang="en-US" sz="1800" dirty="0">
                <a:cs typeface="Calibri" panose="020F0502020204030204" pitchFamily="34" charset="0"/>
              </a:rPr>
              <a:t>In order to address this, we propose a system to safeguard this data stored online using a combination of AES and RSA algorithms.</a:t>
            </a:r>
          </a:p>
          <a:p>
            <a:pPr marL="457200" lvl="0" indent="-342900" algn="just" rtl="0">
              <a:spcBef>
                <a:spcPts val="0"/>
              </a:spcBef>
              <a:spcAft>
                <a:spcPts val="0"/>
              </a:spcAft>
              <a:buSzPts val="1800"/>
              <a:buFont typeface="Calibri"/>
              <a:buChar char="•"/>
            </a:pPr>
            <a:endParaRPr lang="en-IN" sz="1800" dirty="0">
              <a:solidFill>
                <a:srgbClr val="000000"/>
              </a:solidFill>
              <a:ea typeface="Calibri" panose="020F0502020204030204" pitchFamily="34" charset="0"/>
            </a:endParaRPr>
          </a:p>
          <a:p>
            <a:pPr marL="457200" lvl="0" indent="-342900" algn="just" rtl="0">
              <a:spcBef>
                <a:spcPts val="0"/>
              </a:spcBef>
              <a:spcAft>
                <a:spcPts val="0"/>
              </a:spcAft>
              <a:buSzPts val="1800"/>
              <a:buFont typeface="Calibri"/>
              <a:buChar char="•"/>
            </a:pPr>
            <a:r>
              <a:rPr lang="en-IN" sz="1800" dirty="0">
                <a:solidFill>
                  <a:srgbClr val="000000"/>
                </a:solidFill>
                <a:effectLst/>
                <a:ea typeface="Calibri" panose="020F0502020204030204" pitchFamily="34" charset="0"/>
              </a:rPr>
              <a:t>Cryptography is the technique of protection of data from the unauthorized party by converting it into the non-readable form.</a:t>
            </a:r>
            <a:endParaRPr lang="en-IN" sz="1800" dirty="0">
              <a:effectLst/>
              <a:ea typeface="TimesNewRoman"/>
              <a:cs typeface="Calibri" panose="020F0502020204030204" pitchFamily="34" charset="0"/>
            </a:endParaRPr>
          </a:p>
          <a:p>
            <a:pPr marL="114300" lvl="0" indent="0" algn="just" rtl="0">
              <a:spcBef>
                <a:spcPts val="0"/>
              </a:spcBef>
              <a:spcAft>
                <a:spcPts val="0"/>
              </a:spcAft>
              <a:buSzPts val="1800"/>
              <a:buNone/>
            </a:pPr>
            <a:endParaRPr sz="1800" dirty="0">
              <a:cs typeface="Calibri" panose="020F0502020204030204" pitchFamily="34" charset="0"/>
            </a:endParaRPr>
          </a:p>
          <a:p>
            <a:pPr marL="457200" lvl="0" indent="-342900" algn="just" rtl="0">
              <a:spcBef>
                <a:spcPts val="0"/>
              </a:spcBef>
              <a:spcAft>
                <a:spcPts val="0"/>
              </a:spcAft>
              <a:buSzPts val="1800"/>
              <a:buFont typeface="Calibri"/>
              <a:buChar char="•"/>
            </a:pPr>
            <a:r>
              <a:rPr lang="en-IN" sz="1800" dirty="0">
                <a:solidFill>
                  <a:srgbClr val="000000"/>
                </a:solidFill>
                <a:effectLst/>
                <a:ea typeface="Calibri" panose="020F0502020204030204" pitchFamily="34" charset="0"/>
              </a:rPr>
              <a:t>The main purpose of cryptography is maintaining the security of the data from any unauthorized access by any third party.</a:t>
            </a:r>
            <a:endParaRPr sz="1800" dirty="0">
              <a:cs typeface="Calibri" panose="020F0502020204030204" pitchFamily="34" charset="0"/>
            </a:endParaRPr>
          </a:p>
          <a:p>
            <a:pPr marL="457200" lvl="0" indent="0" algn="just" rtl="0">
              <a:spcBef>
                <a:spcPts val="0"/>
              </a:spcBef>
              <a:spcAft>
                <a:spcPts val="0"/>
              </a:spcAft>
              <a:buNone/>
            </a:pPr>
            <a:endParaRPr sz="1800" dirty="0">
              <a:cs typeface="Calibri" panose="020F0502020204030204" pitchFamily="34" charset="0"/>
            </a:endParaRPr>
          </a:p>
          <a:p>
            <a:pPr marL="457200" lvl="0" indent="-342900" algn="just" rtl="0">
              <a:spcBef>
                <a:spcPts val="0"/>
              </a:spcBef>
              <a:spcAft>
                <a:spcPts val="0"/>
              </a:spcAft>
              <a:buSzPts val="1800"/>
              <a:buFont typeface="Calibri"/>
              <a:buChar char="•"/>
            </a:pPr>
            <a:r>
              <a:rPr lang="en-US" sz="1800" dirty="0">
                <a:cs typeface="Calibri" panose="020F0502020204030204" pitchFamily="34" charset="0"/>
              </a:rPr>
              <a:t>This can be achieved by using a combination of AES and RSA hybrid cryptographic algorithm. </a:t>
            </a:r>
            <a:endParaRPr sz="1800" dirty="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774525" y="427039"/>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2. Problem Statement</a:t>
            </a:r>
            <a:endParaRPr dirty="0"/>
          </a:p>
        </p:txBody>
      </p:sp>
      <p:sp>
        <p:nvSpPr>
          <p:cNvPr id="66" name="Google Shape;66;p10"/>
          <p:cNvSpPr txBox="1">
            <a:spLocks noGrp="1"/>
          </p:cNvSpPr>
          <p:nvPr>
            <p:ph type="body" idx="1"/>
          </p:nvPr>
        </p:nvSpPr>
        <p:spPr>
          <a:xfrm>
            <a:off x="774525" y="1561075"/>
            <a:ext cx="10865224" cy="4535064"/>
          </a:xfrm>
          <a:prstGeom prst="rect">
            <a:avLst/>
          </a:prstGeom>
        </p:spPr>
        <p:txBody>
          <a:bodyPr spcFirstLastPara="1" wrap="square" lIns="91425" tIns="45700" rIns="91425" bIns="45700" anchor="t" anchorCtr="0">
            <a:noAutofit/>
          </a:bodyPr>
          <a:lstStyle/>
          <a:p>
            <a:pPr marL="457200" indent="-342900">
              <a:spcBef>
                <a:spcPts val="0"/>
              </a:spcBef>
              <a:buSzPts val="1800"/>
            </a:pPr>
            <a:endParaRPr lang="en-IN" sz="1800" dirty="0">
              <a:ea typeface="+mn-lt"/>
              <a:cs typeface="+mn-lt"/>
            </a:endParaRPr>
          </a:p>
          <a:p>
            <a:pPr marL="114300" indent="0">
              <a:spcBef>
                <a:spcPts val="0"/>
              </a:spcBef>
              <a:buSzPts val="1800"/>
              <a:buNone/>
            </a:pPr>
            <a:endParaRPr lang="en-IN" sz="1800" dirty="0">
              <a:ea typeface="+mn-lt"/>
              <a:cs typeface="+mn-lt"/>
            </a:endParaRPr>
          </a:p>
          <a:p>
            <a:pPr marL="400050" indent="-285750">
              <a:spcBef>
                <a:spcPts val="0"/>
              </a:spcBef>
              <a:buSzPts val="1800"/>
            </a:pPr>
            <a:r>
              <a:rPr lang="en-IN" sz="1800" dirty="0">
                <a:ea typeface="+mn-lt"/>
                <a:cs typeface="+mn-lt"/>
              </a:rPr>
              <a:t>Data integrity has always been the utmost priority for every business besides which many a times data gets compromised.</a:t>
            </a:r>
            <a:endParaRPr lang="en-IN" dirty="0"/>
          </a:p>
          <a:p>
            <a:pPr marL="457200" indent="-342900">
              <a:spcBef>
                <a:spcPts val="0"/>
              </a:spcBef>
              <a:buSzPts val="1800"/>
            </a:pPr>
            <a:endParaRPr lang="en-IN" sz="1800" dirty="0">
              <a:latin typeface="Calibri" panose="020F0502020204030204" pitchFamily="34" charset="0"/>
              <a:ea typeface="+mn-lt"/>
              <a:cs typeface="Calibri" panose="020F0502020204030204" pitchFamily="34" charset="0"/>
            </a:endParaRPr>
          </a:p>
          <a:p>
            <a:pPr marL="400050" indent="-285750">
              <a:spcBef>
                <a:spcPts val="0"/>
              </a:spcBef>
              <a:buSzPts val="1800"/>
            </a:pPr>
            <a:r>
              <a:rPr lang="en-IN" sz="1800" dirty="0">
                <a:ea typeface="+mn-lt"/>
                <a:cs typeface="+mn-lt"/>
              </a:rPr>
              <a:t>Many-a-times companies get caught in a trapped state, not because of brute force attack but due to phishing and social engineering where sensitive information gets compromised by the employee unknowingly just by clicking on some malicious link or become a victim of a trapdoor virus.</a:t>
            </a:r>
          </a:p>
          <a:p>
            <a:pPr marL="114300" indent="0">
              <a:spcBef>
                <a:spcPts val="0"/>
              </a:spcBef>
              <a:buSzPts val="1800"/>
              <a:buNone/>
            </a:pPr>
            <a:endParaRPr lang="en-IN" sz="1800" dirty="0">
              <a:latin typeface="Calibri" panose="020F0502020204030204" pitchFamily="34" charset="0"/>
              <a:ea typeface="+mn-lt"/>
              <a:cs typeface="Calibri" panose="020F0502020204030204" pitchFamily="34" charset="0"/>
            </a:endParaRPr>
          </a:p>
          <a:p>
            <a:pPr marL="400050" indent="-285750">
              <a:spcBef>
                <a:spcPts val="0"/>
              </a:spcBef>
              <a:buSzPts val="1800"/>
            </a:pPr>
            <a:r>
              <a:rPr lang="en-IN" sz="1800" dirty="0">
                <a:ea typeface="+mn-lt"/>
                <a:cs typeface="+mn-lt"/>
              </a:rPr>
              <a:t>Encryption will help eliminate this issues, as it protects individuals and organizations from the security nightmares of identity theft, cyber-fraud and the hefty price of data being lost or stolen or ransomed off.</a:t>
            </a:r>
            <a:endParaRPr lang="en-IN" sz="1800" dirty="0">
              <a:latin typeface="Calibri" panose="020F0502020204030204" pitchFamily="34" charset="0"/>
              <a:cs typeface="Calibri" panose="020F0502020204030204" pitchFamily="34" charset="0"/>
            </a:endParaRPr>
          </a:p>
          <a:p>
            <a:pPr marL="0" indent="0">
              <a:lnSpc>
                <a:spcPct val="115000"/>
              </a:lnSpc>
              <a:spcBef>
                <a:spcPts val="1200"/>
              </a:spcBef>
              <a:buNone/>
            </a:pPr>
            <a:r>
              <a:rPr lang="en-US" sz="1800" dirty="0">
                <a:latin typeface="Calibri"/>
                <a:cs typeface="Calibri"/>
              </a:rPr>
              <a:t> 						</a:t>
            </a:r>
          </a:p>
          <a:p>
            <a:pPr marL="0" lvl="0" indent="0" algn="l" rtl="0">
              <a:lnSpc>
                <a:spcPct val="115000"/>
              </a:lnSpc>
              <a:spcBef>
                <a:spcPts val="1200"/>
              </a:spcBef>
              <a:spcAft>
                <a:spcPts val="0"/>
              </a:spcAft>
              <a:buClr>
                <a:schemeClr val="dk1"/>
              </a:buClr>
              <a:buSzPts val="1100"/>
              <a:buFont typeface="Arial"/>
              <a:buNone/>
            </a:pPr>
            <a:r>
              <a:rPr lang="en-US" sz="1100" dirty="0">
                <a:latin typeface="Calibri"/>
                <a:cs typeface="Calibri"/>
              </a:rPr>
              <a:t>					 				</a:t>
            </a:r>
          </a:p>
          <a:p>
            <a:pPr marL="0" lvl="0" indent="0" algn="l" rtl="0">
              <a:spcBef>
                <a:spcPts val="640"/>
              </a:spcBef>
              <a:spcAft>
                <a:spcPts val="0"/>
              </a:spcAft>
              <a:buClr>
                <a:schemeClr val="dk1"/>
              </a:buClr>
              <a:buSzPts val="1100"/>
              <a:buFont typeface="Arial"/>
              <a:buNone/>
            </a:pPr>
            <a:r>
              <a:rPr lang="en-US" sz="1100" dirty="0">
                <a:latin typeface="Calibri"/>
                <a:cs typeface="Calibri"/>
              </a:rPr>
              <a:t>			</a:t>
            </a:r>
          </a:p>
          <a:p>
            <a:pPr marL="0" lvl="0" indent="0" algn="l" rtl="0">
              <a:spcBef>
                <a:spcPts val="640"/>
              </a:spcBef>
              <a:spcAft>
                <a:spcPts val="0"/>
              </a:spcAft>
              <a:buClr>
                <a:schemeClr val="dk1"/>
              </a:buClr>
              <a:buSzPts val="1100"/>
              <a:buFont typeface="Arial"/>
              <a:buNone/>
            </a:pPr>
            <a:r>
              <a:rPr lang="en-US" sz="1100" dirty="0">
                <a:latin typeface="Calibri"/>
                <a:cs typeface="Calibri"/>
              </a:rPr>
              <a:t>		</a:t>
            </a:r>
          </a:p>
          <a:p>
            <a:pPr marL="0" lvl="0" indent="0" algn="l" rtl="0">
              <a:spcBef>
                <a:spcPts val="640"/>
              </a:spcBef>
              <a:spcAft>
                <a:spcPts val="0"/>
              </a:spcAft>
              <a:buNone/>
            </a:pPr>
            <a:endParaRPr dirty="0">
              <a:latin typeface="Calibri" panose="020F0502020204030204" pitchFamily="34" charset="0"/>
              <a:cs typeface="Calibri" panose="020F0502020204030204" pitchFamily="34" charset="0"/>
            </a:endParaRPr>
          </a:p>
        </p:txBody>
      </p:sp>
      <p:pic>
        <p:nvPicPr>
          <p:cNvPr id="1032" name="Picture 8" descr="Data Breach Icon HD Stock Images | Shutterstock">
            <a:extLst>
              <a:ext uri="{FF2B5EF4-FFF2-40B4-BE49-F238E27FC236}">
                <a16:creationId xmlns:a16="http://schemas.microsoft.com/office/drawing/2014/main" id="{83C2505C-8325-4BDF-9B92-6C8F53DC6F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022" b="20227"/>
          <a:stretch/>
        </p:blipFill>
        <p:spPr bwMode="auto">
          <a:xfrm>
            <a:off x="3916698" y="4714042"/>
            <a:ext cx="4580878" cy="15748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6E547B-5F69-4A82-A4E1-72534A387EE0}"/>
              </a:ext>
            </a:extLst>
          </p:cNvPr>
          <p:cNvSpPr txBox="1"/>
          <p:nvPr/>
        </p:nvSpPr>
        <p:spPr>
          <a:xfrm>
            <a:off x="2906232" y="6292446"/>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[12] Fig. 1</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774525" y="427039"/>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3. Motivation</a:t>
            </a:r>
            <a:endParaRPr dirty="0"/>
          </a:p>
        </p:txBody>
      </p:sp>
      <p:sp>
        <p:nvSpPr>
          <p:cNvPr id="66" name="Google Shape;66;p10"/>
          <p:cNvSpPr txBox="1">
            <a:spLocks noGrp="1"/>
          </p:cNvSpPr>
          <p:nvPr>
            <p:ph type="body" idx="1"/>
          </p:nvPr>
        </p:nvSpPr>
        <p:spPr>
          <a:xfrm>
            <a:off x="774525" y="2097751"/>
            <a:ext cx="10972800" cy="4526100"/>
          </a:xfrm>
          <a:prstGeom prst="rect">
            <a:avLst/>
          </a:prstGeom>
        </p:spPr>
        <p:txBody>
          <a:bodyPr spcFirstLastPara="1" wrap="square" lIns="91425" tIns="45700" rIns="91425" bIns="45700" anchor="t" anchorCtr="0">
            <a:noAutofit/>
          </a:bodyPr>
          <a:lstStyle/>
          <a:p>
            <a:pPr marL="285750" indent="-285750"/>
            <a:r>
              <a:rPr lang="en-IN" sz="1800" dirty="0"/>
              <a:t>There are many users storing their data on cloud and various online locations, so the integrity of that data is a major concern.</a:t>
            </a:r>
          </a:p>
          <a:p>
            <a:pPr marL="285750" indent="-285750"/>
            <a:endParaRPr lang="en-IN" sz="1800" dirty="0"/>
          </a:p>
          <a:p>
            <a:pPr marL="285750" indent="-285750"/>
            <a:r>
              <a:rPr lang="en-US" sz="1800" dirty="0"/>
              <a:t>The occurrences of data breaches are increasing day-by-day, and they are very hazardous for the user data.</a:t>
            </a:r>
          </a:p>
          <a:p>
            <a:pPr marL="285750" indent="-285750"/>
            <a:endParaRPr lang="en-IN" sz="1800" dirty="0">
              <a:latin typeface="Calibri" panose="020F0502020204030204" pitchFamily="34" charset="0"/>
              <a:cs typeface="Calibri" panose="020F0502020204030204" pitchFamily="34" charset="0"/>
            </a:endParaRPr>
          </a:p>
          <a:p>
            <a:pPr marL="285750" indent="-285750"/>
            <a:r>
              <a:rPr lang="en-IN" sz="1800" dirty="0"/>
              <a:t>This project tries to encrypt a file using AES and RSA to make it more immune to data breaches and more suitable for storing online.</a:t>
            </a:r>
            <a:endParaRPr lang="en-US" sz="1800" dirty="0"/>
          </a:p>
          <a:p>
            <a:pPr marL="285750" indent="-285750"/>
            <a:endParaRPr lang="en-IN" sz="1800" dirty="0">
              <a:latin typeface="Calibri" panose="020F0502020204030204" pitchFamily="34" charset="0"/>
              <a:cs typeface="Calibri" panose="020F0502020204030204" pitchFamily="34" charset="0"/>
            </a:endParaRPr>
          </a:p>
          <a:p>
            <a:pPr marL="285750" indent="-285750"/>
            <a:r>
              <a:rPr lang="en-IN" sz="1800" dirty="0"/>
              <a:t>The main motive of this project is to learn and understand different cryptographic algorithms and practice the Object Oriented concepts.</a:t>
            </a:r>
          </a:p>
          <a:p>
            <a:pPr marL="285750" indent="-285750"/>
            <a:endParaRPr lang="en-IN" sz="1800" dirty="0"/>
          </a:p>
          <a:p>
            <a:pPr marL="285750" indent="-285750"/>
            <a:endParaRPr lang="en-US" sz="1800" dirty="0"/>
          </a:p>
          <a:p>
            <a:pPr marL="0" lvl="0" indent="0" algn="l">
              <a:spcBef>
                <a:spcPts val="640"/>
              </a:spcBef>
              <a:spcAft>
                <a:spcPts val="0"/>
              </a:spcAft>
              <a:buNone/>
            </a:pPr>
            <a:endParaRPr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4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762000" y="427039"/>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4. Objectives</a:t>
            </a:r>
            <a:endParaRPr dirty="0"/>
          </a:p>
        </p:txBody>
      </p:sp>
      <p:sp>
        <p:nvSpPr>
          <p:cNvPr id="73" name="Google Shape;73;p11"/>
          <p:cNvSpPr txBox="1">
            <a:spLocks noGrp="1"/>
          </p:cNvSpPr>
          <p:nvPr>
            <p:ph type="body" idx="1"/>
          </p:nvPr>
        </p:nvSpPr>
        <p:spPr>
          <a:xfrm>
            <a:off x="762000" y="1752601"/>
            <a:ext cx="10972800" cy="4526100"/>
          </a:xfrm>
          <a:prstGeom prst="rect">
            <a:avLst/>
          </a:prstGeom>
        </p:spPr>
        <p:txBody>
          <a:bodyPr spcFirstLastPara="1" wrap="square" lIns="91425" tIns="45700" rIns="91425" bIns="45700" anchor="t" anchorCtr="0">
            <a:noAutofit/>
          </a:bodyPr>
          <a:lstStyle/>
          <a:p>
            <a:pPr marL="72390" marR="504190" indent="0" algn="just">
              <a:lnSpc>
                <a:spcPct val="107000"/>
              </a:lnSpc>
              <a:spcBef>
                <a:spcPts val="600"/>
              </a:spcBef>
              <a:buNone/>
            </a:pPr>
            <a:r>
              <a:rPr lang="en-US" sz="2200" b="1" dirty="0">
                <a:effectLst/>
                <a:ea typeface="TimesNewRoman"/>
                <a:cs typeface="Calibri" panose="020F0502020204030204" pitchFamily="34" charset="0"/>
              </a:rPr>
              <a:t>The objective of this project include:</a:t>
            </a:r>
          </a:p>
          <a:p>
            <a:pPr marL="72390" marR="504190" indent="0" algn="just">
              <a:lnSpc>
                <a:spcPct val="107000"/>
              </a:lnSpc>
              <a:spcBef>
                <a:spcPts val="600"/>
              </a:spcBef>
              <a:buNone/>
            </a:pPr>
            <a:endParaRPr lang="en-IN" sz="1800" dirty="0">
              <a:effectLst/>
              <a:ea typeface="Calibri" panose="020F0502020204030204" pitchFamily="34" charset="0"/>
              <a:cs typeface="Calibri" panose="020F0502020204030204" pitchFamily="34" charset="0"/>
            </a:endParaRPr>
          </a:p>
          <a:p>
            <a:pPr marL="742950" marR="504190" lvl="1" indent="-285750" algn="just">
              <a:lnSpc>
                <a:spcPct val="115000"/>
              </a:lnSpc>
              <a:spcAft>
                <a:spcPts val="1000"/>
              </a:spcAft>
              <a:buFont typeface="Arial" panose="020B0604020202020204" pitchFamily="34" charset="0"/>
              <a:buChar char="•"/>
            </a:pPr>
            <a:r>
              <a:rPr lang="en-IN" sz="1800" dirty="0">
                <a:effectLst/>
                <a:ea typeface="TimesNewRoman"/>
                <a:cs typeface="Calibri" panose="020F0502020204030204" pitchFamily="34" charset="0"/>
              </a:rPr>
              <a:t>Learning and analysing different encryption algorithms</a:t>
            </a:r>
            <a:endParaRPr lang="en-IN" sz="1800" dirty="0">
              <a:effectLst/>
              <a:ea typeface="TimesNewRoman"/>
              <a:cs typeface="TimesNewRoman"/>
            </a:endParaRPr>
          </a:p>
          <a:p>
            <a:pPr marL="742950" marR="504190" lvl="1" indent="-285750" algn="just">
              <a:lnSpc>
                <a:spcPct val="115000"/>
              </a:lnSpc>
              <a:spcAft>
                <a:spcPts val="1000"/>
              </a:spcAft>
              <a:buFont typeface="Arial" panose="020B0604020202020204" pitchFamily="34" charset="0"/>
              <a:buChar char="•"/>
            </a:pPr>
            <a:r>
              <a:rPr lang="en-IN" sz="1800" dirty="0">
                <a:effectLst/>
                <a:ea typeface="TimesNewRoman"/>
                <a:cs typeface="Calibri" panose="020F0502020204030204" pitchFamily="34" charset="0"/>
              </a:rPr>
              <a:t>Implementing the hybrid cryptography algorithm including AES and RSA</a:t>
            </a:r>
            <a:endParaRPr lang="en-IN" sz="1800" dirty="0">
              <a:effectLst/>
              <a:ea typeface="TimesNewRoman"/>
              <a:cs typeface="TimesNewRoman"/>
            </a:endParaRPr>
          </a:p>
          <a:p>
            <a:pPr marL="742950" marR="504190" lvl="1" indent="-285750" algn="just">
              <a:lnSpc>
                <a:spcPct val="115000"/>
              </a:lnSpc>
              <a:spcAft>
                <a:spcPts val="1000"/>
              </a:spcAft>
              <a:buFont typeface="Arial" panose="020B0604020202020204" pitchFamily="34" charset="0"/>
              <a:buChar char="•"/>
            </a:pPr>
            <a:r>
              <a:rPr lang="en-IN" sz="1800" dirty="0">
                <a:effectLst/>
                <a:ea typeface="TimesNewRoman"/>
                <a:cs typeface="TimesNewRoman"/>
              </a:rPr>
              <a:t>Designing a file securing software to secure data and encrypting th</a:t>
            </a:r>
            <a:r>
              <a:rPr lang="en-IN" sz="1800" dirty="0">
                <a:ea typeface="TimesNewRoman"/>
                <a:cs typeface="TimesNewRoman"/>
              </a:rPr>
              <a:t>e </a:t>
            </a:r>
            <a:r>
              <a:rPr lang="en-IN" sz="1800" dirty="0">
                <a:effectLst/>
                <a:ea typeface="TimesNewRoman"/>
                <a:cs typeface="TimesNewRoman"/>
              </a:rPr>
              <a:t>file </a:t>
            </a:r>
            <a:endParaRPr lang="en-IN" sz="1800" dirty="0">
              <a:effectLst/>
              <a:ea typeface="TimesNewRoman"/>
              <a:cs typeface="Calibri" panose="020F0502020204030204" pitchFamily="34" charset="0"/>
            </a:endParaRPr>
          </a:p>
          <a:p>
            <a:pPr marL="742950" marR="504190" lvl="1" indent="-285750" algn="just">
              <a:lnSpc>
                <a:spcPct val="107000"/>
              </a:lnSpc>
              <a:spcBef>
                <a:spcPts val="600"/>
              </a:spcBef>
              <a:spcAft>
                <a:spcPts val="800"/>
              </a:spcAft>
              <a:buFont typeface="Arial" panose="020B0604020202020204" pitchFamily="34" charset="0"/>
              <a:buChar char="•"/>
            </a:pPr>
            <a:r>
              <a:rPr lang="en-IN" sz="1800" dirty="0">
                <a:effectLst/>
                <a:ea typeface="TimesNewRoman"/>
                <a:cs typeface="Calibri" panose="020F0502020204030204" pitchFamily="34" charset="0"/>
              </a:rPr>
              <a:t>Saving the file successfully on the desired cloud platform</a:t>
            </a:r>
            <a:endParaRPr lang="en-IN" sz="1800" dirty="0">
              <a:effectLst/>
              <a:ea typeface="Calibri" panose="020F0502020204030204" pitchFamily="34" charset="0"/>
              <a:cs typeface="Calibri" panose="020F0502020204030204" pitchFamily="34" charset="0"/>
            </a:endParaRPr>
          </a:p>
          <a:p>
            <a:pPr marL="742950" marR="504190" lvl="1" indent="-285750" algn="just">
              <a:lnSpc>
                <a:spcPct val="107000"/>
              </a:lnSpc>
              <a:spcBef>
                <a:spcPts val="600"/>
              </a:spcBef>
              <a:spcAft>
                <a:spcPts val="800"/>
              </a:spcAft>
              <a:buFont typeface="Arial" panose="020B0604020202020204" pitchFamily="34" charset="0"/>
              <a:buChar char="•"/>
            </a:pPr>
            <a:r>
              <a:rPr lang="en-IN" sz="1800" dirty="0">
                <a:ea typeface="Calibri" panose="020F0502020204030204" pitchFamily="34" charset="0"/>
                <a:cs typeface="Calibri" panose="020F0502020204030204" pitchFamily="34" charset="0"/>
              </a:rPr>
              <a:t>Decrypting the file for use whenever required.</a:t>
            </a:r>
          </a:p>
          <a:p>
            <a:pPr marL="457200" marR="504190" lvl="1" indent="0" algn="just">
              <a:lnSpc>
                <a:spcPct val="107000"/>
              </a:lnSpc>
              <a:spcBef>
                <a:spcPts val="600"/>
              </a:spcBef>
              <a:spcAft>
                <a:spcPts val="800"/>
              </a:spcAft>
              <a:buNone/>
            </a:pPr>
            <a:endParaRPr lang="en-IN" sz="1800" dirty="0">
              <a:effectLst/>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762000" y="427039"/>
            <a:ext cx="109728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5. Software/ Hardware Requirements</a:t>
            </a:r>
            <a:endParaRPr dirty="0"/>
          </a:p>
        </p:txBody>
      </p:sp>
      <p:sp>
        <p:nvSpPr>
          <p:cNvPr id="73" name="Google Shape;73;p11"/>
          <p:cNvSpPr txBox="1">
            <a:spLocks noGrp="1"/>
          </p:cNvSpPr>
          <p:nvPr>
            <p:ph type="body" idx="1"/>
          </p:nvPr>
        </p:nvSpPr>
        <p:spPr>
          <a:xfrm>
            <a:off x="762000" y="1752601"/>
            <a:ext cx="10972800" cy="4526100"/>
          </a:xfrm>
          <a:prstGeom prst="rect">
            <a:avLst/>
          </a:prstGeom>
        </p:spPr>
        <p:txBody>
          <a:bodyPr spcFirstLastPara="1" wrap="square" lIns="91425" tIns="45700" rIns="91425" bIns="45700" anchor="t" anchorCtr="0">
            <a:noAutofit/>
          </a:bodyPr>
          <a:lstStyle/>
          <a:p>
            <a:pPr marL="285750" marR="504190" indent="-285750" algn="just">
              <a:spcAft>
                <a:spcPts val="800"/>
              </a:spcAft>
            </a:pPr>
            <a:r>
              <a:rPr lang="en-IN" sz="2200" b="1" u="sng" dirty="0">
                <a:effectLst/>
                <a:ea typeface="TimesNewRoman"/>
              </a:rPr>
              <a:t>Hardware Interface</a:t>
            </a:r>
          </a:p>
          <a:p>
            <a:pPr marL="742950" marR="504190" lvl="1" indent="-285750" algn="just">
              <a:spcAft>
                <a:spcPts val="800"/>
              </a:spcAft>
              <a:buFont typeface="Arial" panose="020B0604020202020204" pitchFamily="34" charset="0"/>
              <a:buChar char="•"/>
            </a:pPr>
            <a:r>
              <a:rPr lang="en-IN" sz="1800" dirty="0">
                <a:effectLst/>
                <a:latin typeface="Calibri" panose="020F0502020204030204" pitchFamily="34" charset="0"/>
                <a:ea typeface="TimesNewRoman"/>
                <a:cs typeface="Calibri" panose="020F0502020204030204" pitchFamily="34" charset="0"/>
              </a:rPr>
              <a:t>64 bits processor architecture.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742950" marR="504190" lvl="1" indent="-285750" algn="just">
              <a:spcAft>
                <a:spcPts val="800"/>
              </a:spcAft>
              <a:buFont typeface="Arial" panose="020B0604020202020204" pitchFamily="34" charset="0"/>
              <a:buChar char="•"/>
            </a:pPr>
            <a:r>
              <a:rPr lang="en-IN" sz="1800" dirty="0">
                <a:effectLst/>
                <a:latin typeface="Calibri" panose="020F0502020204030204" pitchFamily="34" charset="0"/>
                <a:ea typeface="TimesNewRoman"/>
                <a:cs typeface="Calibri" panose="020F0502020204030204" pitchFamily="34" charset="0"/>
              </a:rPr>
              <a:t>The minimum RAM requirement for proper functioning is 2 GB.</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742950" marR="504190" lvl="1" indent="-285750" algn="just">
              <a:spcAft>
                <a:spcPts val="800"/>
              </a:spcAft>
              <a:buFont typeface="Arial" panose="020B0604020202020204" pitchFamily="34" charset="0"/>
              <a:buChar char="•"/>
            </a:pPr>
            <a:r>
              <a:rPr lang="en-IN" sz="1800" dirty="0">
                <a:effectLst/>
                <a:latin typeface="Calibri" panose="020F0502020204030204" pitchFamily="34" charset="0"/>
                <a:ea typeface="TimesNewRoman"/>
                <a:cs typeface="Calibri" panose="020F0502020204030204" pitchFamily="34" charset="0"/>
              </a:rPr>
              <a:t>Required input as well as output devices.</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742950" marR="504190" lvl="1" indent="-285750" algn="just">
              <a:spcAft>
                <a:spcPts val="800"/>
              </a:spcAft>
              <a:buFont typeface="Arial" panose="020B0604020202020204" pitchFamily="34" charset="0"/>
              <a:buChar char="•"/>
            </a:pPr>
            <a:r>
              <a:rPr lang="en-IN" sz="1800" dirty="0">
                <a:effectLst/>
                <a:latin typeface="Calibri" panose="020F0502020204030204" pitchFamily="34" charset="0"/>
                <a:ea typeface="TimesNewRoman"/>
                <a:cs typeface="Calibri" panose="020F0502020204030204" pitchFamily="34" charset="0"/>
              </a:rPr>
              <a:t>Intel Dual Core or Higher</a:t>
            </a:r>
            <a:r>
              <a:rPr lang="en-IN" sz="1800" spc="-10" dirty="0">
                <a:effectLst/>
                <a:latin typeface="Calibri" panose="020F0502020204030204" pitchFamily="34" charset="0"/>
                <a:ea typeface="TimesNewRoman"/>
                <a:cs typeface="Calibri" panose="020F0502020204030204" pitchFamily="34" charset="0"/>
              </a:rPr>
              <a:t> </a:t>
            </a:r>
            <a:r>
              <a:rPr lang="en-IN" sz="1800" dirty="0">
                <a:effectLst/>
                <a:latin typeface="Calibri" panose="020F0502020204030204" pitchFamily="34" charset="0"/>
                <a:ea typeface="TimesNewRoman"/>
                <a:cs typeface="Calibri" panose="020F0502020204030204" pitchFamily="34" charset="0"/>
              </a:rPr>
              <a:t>Processor.</a:t>
            </a:r>
          </a:p>
          <a:p>
            <a:pPr marL="457200" marR="504190" lvl="1" indent="0" algn="just">
              <a:spcAft>
                <a:spcPts val="800"/>
              </a:spcAft>
              <a:buNone/>
            </a:pPr>
            <a:endParaRPr lang="en-IN" sz="800" dirty="0">
              <a:effectLst/>
              <a:latin typeface="Calibri" panose="020F0502020204030204" pitchFamily="34" charset="0"/>
              <a:ea typeface="Calibri" panose="020F0502020204030204" pitchFamily="34" charset="0"/>
              <a:cs typeface="Calibri" panose="020F0502020204030204" pitchFamily="34" charset="0"/>
            </a:endParaRPr>
          </a:p>
          <a:p>
            <a:pPr marL="285750" marR="504190" indent="-285750" algn="just"/>
            <a:r>
              <a:rPr lang="en-IN" sz="2200" b="1" u="sng" dirty="0">
                <a:effectLst/>
                <a:latin typeface="Calibri" panose="020F0502020204030204" pitchFamily="34" charset="0"/>
                <a:ea typeface="TimesNewRoman"/>
                <a:cs typeface="Calibri" panose="020F0502020204030204" pitchFamily="34" charset="0"/>
              </a:rPr>
              <a:t>Software Interface</a:t>
            </a:r>
          </a:p>
          <a:p>
            <a:pPr marL="0" marR="504190" indent="0" algn="just">
              <a:buNone/>
            </a:pPr>
            <a:endParaRPr lang="en-IN" sz="800" dirty="0">
              <a:effectLst/>
              <a:latin typeface="Calibri" panose="020F0502020204030204" pitchFamily="34" charset="0"/>
              <a:ea typeface="Calibri" panose="020F0502020204030204" pitchFamily="34" charset="0"/>
              <a:cs typeface="Calibri" panose="020F0502020204030204" pitchFamily="34" charset="0"/>
            </a:endParaRPr>
          </a:p>
          <a:p>
            <a:pPr marL="742950" marR="504190" lvl="1" indent="-285750" algn="just">
              <a:spcAft>
                <a:spcPts val="800"/>
              </a:spcAft>
              <a:buFont typeface="Arial" panose="020B0604020202020204" pitchFamily="34" charset="0"/>
              <a:buChar char="•"/>
            </a:pPr>
            <a:r>
              <a:rPr lang="en-IN" sz="1800" dirty="0">
                <a:effectLst/>
                <a:ea typeface="TimesNewRoman"/>
              </a:rPr>
              <a:t>This system is developed in the Java programming language.</a:t>
            </a:r>
            <a:r>
              <a:rPr lang="en-IN" sz="1800" dirty="0">
                <a:ea typeface="TimesNewRoman"/>
              </a:rPr>
              <a:t>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742950" marR="504190" lvl="1" indent="-285750" algn="just">
              <a:spcAft>
                <a:spcPts val="800"/>
              </a:spcAft>
              <a:buFont typeface="Arial" panose="020B0604020202020204" pitchFamily="34" charset="0"/>
              <a:buChar char="•"/>
            </a:pPr>
            <a:r>
              <a:rPr lang="en-IN" sz="1800" dirty="0">
                <a:effectLst/>
                <a:ea typeface="TimesNewRoman"/>
              </a:rPr>
              <a:t>Any operating system</a:t>
            </a:r>
            <a:endParaRPr lang="en-IN" sz="1800" dirty="0">
              <a:effectLst/>
              <a:ea typeface="Calibri" panose="020F0502020204030204" pitchFamily="34" charset="0"/>
            </a:endParaRPr>
          </a:p>
          <a:p>
            <a:pPr marL="742950" marR="504190" lvl="1" indent="-285750" algn="just">
              <a:spcAft>
                <a:spcPts val="800"/>
              </a:spcAft>
              <a:buFont typeface="Arial" panose="020B0604020202020204" pitchFamily="34" charset="0"/>
              <a:buChar char="•"/>
            </a:pPr>
            <a:r>
              <a:rPr lang="en-IN" sz="1800" dirty="0">
                <a:effectLst/>
                <a:ea typeface="TimesNewRoman"/>
              </a:rPr>
              <a:t>NetBeans IDE</a:t>
            </a:r>
            <a:endParaRPr lang="en-IN" sz="1800" dirty="0">
              <a:effectLst/>
              <a:ea typeface="Calibri" panose="020F0502020204030204" pitchFamily="34" charset="0"/>
            </a:endParaRPr>
          </a:p>
        </p:txBody>
      </p:sp>
    </p:spTree>
    <p:extLst>
      <p:ext uri="{BB962C8B-B14F-4D97-AF65-F5344CB8AC3E}">
        <p14:creationId xmlns:p14="http://schemas.microsoft.com/office/powerpoint/2010/main" val="1531076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762000" y="427039"/>
            <a:ext cx="10972800" cy="1143000"/>
          </a:xfrm>
        </p:spPr>
        <p:txBody>
          <a:bodyPr spcFirstLastPara="1" vert="horz" lIns="91440" tIns="45720" rIns="91440" bIns="45720" rtlCol="0" anchor="t" anchorCtr="0">
            <a:normAutofit/>
          </a:bodyPr>
          <a:lstStyle/>
          <a:p>
            <a:pPr lvl="0"/>
            <a:r>
              <a:rPr lang="en-US"/>
              <a:t>6. Cryptography</a:t>
            </a:r>
          </a:p>
        </p:txBody>
      </p:sp>
      <p:sp>
        <p:nvSpPr>
          <p:cNvPr id="66" name="Google Shape;66;p10"/>
          <p:cNvSpPr txBox="1">
            <a:spLocks noGrp="1"/>
          </p:cNvSpPr>
          <p:nvPr>
            <p:ph idx="1"/>
          </p:nvPr>
        </p:nvSpPr>
        <p:spPr>
          <a:xfrm>
            <a:off x="762000" y="1752601"/>
            <a:ext cx="4608990" cy="4525963"/>
          </a:xfrm>
        </p:spPr>
        <p:txBody>
          <a:bodyPr spcFirstLastPara="1" vert="horz" lIns="91440" tIns="45720" rIns="91440" bIns="45720" rtlCol="0" anchorCtr="0">
            <a:normAutofit/>
          </a:bodyPr>
          <a:lstStyle/>
          <a:p>
            <a:r>
              <a:rPr lang="en-US" sz="1800" dirty="0"/>
              <a:t>It is the science and art of making data secure and immune to attacks.</a:t>
            </a:r>
          </a:p>
          <a:p>
            <a:endParaRPr lang="en-US" sz="1800" dirty="0"/>
          </a:p>
          <a:p>
            <a:r>
              <a:rPr lang="en-US" sz="1800" dirty="0"/>
              <a:t>Cryptography is the technique of protection of data from the unauthorized party by converting it into the non-readable form.</a:t>
            </a:r>
          </a:p>
          <a:p>
            <a:endParaRPr lang="en-US" sz="1800" dirty="0"/>
          </a:p>
          <a:p>
            <a:r>
              <a:rPr lang="en-US" sz="1800" dirty="0"/>
              <a:t>The main purpose of cryptography is maintaining the security of the data from any unauthorized access by any malicious user.</a:t>
            </a:r>
          </a:p>
          <a:p>
            <a:endParaRPr lang="en-US" sz="1800" dirty="0"/>
          </a:p>
          <a:p>
            <a:endParaRPr lang="en-US" sz="1800" dirty="0"/>
          </a:p>
        </p:txBody>
      </p:sp>
      <p:sp>
        <p:nvSpPr>
          <p:cNvPr id="5" name="TextBox 4">
            <a:extLst>
              <a:ext uri="{FF2B5EF4-FFF2-40B4-BE49-F238E27FC236}">
                <a16:creationId xmlns:a16="http://schemas.microsoft.com/office/drawing/2014/main" id="{52A02BAA-FD52-4D8B-A916-BA93AAA5A9C5}"/>
              </a:ext>
            </a:extLst>
          </p:cNvPr>
          <p:cNvSpPr txBox="1"/>
          <p:nvPr/>
        </p:nvSpPr>
        <p:spPr>
          <a:xfrm>
            <a:off x="5156996" y="5763914"/>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[8] Fig. 2Classification of Cryptography</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050" name="Picture 2" descr="Classification Of Cryptography | Download Scientific Diagram">
            <a:extLst>
              <a:ext uri="{FF2B5EF4-FFF2-40B4-BE49-F238E27FC236}">
                <a16:creationId xmlns:a16="http://schemas.microsoft.com/office/drawing/2014/main" id="{50B35F54-3666-40CD-9ACB-34F92734D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593" y="1500326"/>
            <a:ext cx="5583407" cy="3994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66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674703" y="160709"/>
            <a:ext cx="10972800" cy="1143000"/>
          </a:xfrm>
        </p:spPr>
        <p:txBody>
          <a:bodyPr spcFirstLastPara="1" vert="horz" lIns="91440" tIns="45720" rIns="91440" bIns="45720" rtlCol="0" anchor="ctr" anchorCtr="0">
            <a:normAutofit/>
          </a:bodyPr>
          <a:lstStyle/>
          <a:p>
            <a:pPr lvl="0" algn="ctr"/>
            <a:r>
              <a:rPr lang="en-US" dirty="0"/>
              <a:t>7. Symmetric Key Algorithm</a:t>
            </a:r>
          </a:p>
        </p:txBody>
      </p:sp>
      <p:sp>
        <p:nvSpPr>
          <p:cNvPr id="80" name="Google Shape;80;p12"/>
          <p:cNvSpPr txBox="1">
            <a:spLocks noGrp="1"/>
          </p:cNvSpPr>
          <p:nvPr>
            <p:ph idx="1"/>
          </p:nvPr>
        </p:nvSpPr>
        <p:spPr>
          <a:xfrm>
            <a:off x="762000" y="1225118"/>
            <a:ext cx="10972800" cy="3346882"/>
          </a:xfrm>
        </p:spPr>
        <p:txBody>
          <a:bodyPr spcFirstLastPara="1" vert="horz" lIns="91440" tIns="45720" rIns="91440" bIns="45720" rtlCol="0" anchor="ctr" anchorCtr="0">
            <a:normAutofit/>
          </a:bodyPr>
          <a:lstStyle/>
          <a:p>
            <a:r>
              <a:rPr lang="en-US" sz="1800" dirty="0"/>
              <a:t>Also referred to as conventional key algorithm</a:t>
            </a:r>
          </a:p>
          <a:p>
            <a:r>
              <a:rPr lang="en-US" sz="1800" dirty="0"/>
              <a:t>Only one key (a secret key) is used for both encrypting and decrypting the electronic information or data.</a:t>
            </a:r>
          </a:p>
          <a:p>
            <a:r>
              <a:rPr lang="en-US" sz="1800" dirty="0"/>
              <a:t>Symmetric algorithm can be additionally separated into two types:</a:t>
            </a:r>
          </a:p>
          <a:p>
            <a:pPr marL="800100" lvl="1" indent="-342900">
              <a:buSzPct val="100000"/>
              <a:buFont typeface="+mj-lt"/>
              <a:buAutoNum type="arabicPeriod"/>
            </a:pPr>
            <a:r>
              <a:rPr lang="en-US" sz="1400" dirty="0"/>
              <a:t>Block algorithms.</a:t>
            </a:r>
          </a:p>
          <a:p>
            <a:pPr marL="800100" lvl="1" indent="-342900">
              <a:buSzPct val="100000"/>
              <a:buFont typeface="+mj-lt"/>
              <a:buAutoNum type="arabicPeriod"/>
            </a:pPr>
            <a:r>
              <a:rPr lang="en-US" sz="1400" dirty="0"/>
              <a:t>Stream algorithms.</a:t>
            </a:r>
          </a:p>
          <a:p>
            <a:endParaRPr lang="en-US" sz="1800" dirty="0"/>
          </a:p>
          <a:p>
            <a:endParaRPr lang="en-US" sz="1800" dirty="0"/>
          </a:p>
          <a:p>
            <a:endParaRPr lang="en-US" sz="1800" dirty="0"/>
          </a:p>
        </p:txBody>
      </p:sp>
      <p:pic>
        <p:nvPicPr>
          <p:cNvPr id="3" name="Picture 2">
            <a:extLst>
              <a:ext uri="{FF2B5EF4-FFF2-40B4-BE49-F238E27FC236}">
                <a16:creationId xmlns:a16="http://schemas.microsoft.com/office/drawing/2014/main" id="{E1067060-7F93-4C40-A502-1F4A5E3E3C68}"/>
              </a:ext>
            </a:extLst>
          </p:cNvPr>
          <p:cNvPicPr>
            <a:picLocks noChangeAspect="1"/>
          </p:cNvPicPr>
          <p:nvPr/>
        </p:nvPicPr>
        <p:blipFill>
          <a:blip r:embed="rId3"/>
          <a:stretch>
            <a:fillRect/>
          </a:stretch>
        </p:blipFill>
        <p:spPr>
          <a:xfrm>
            <a:off x="868702" y="3680683"/>
            <a:ext cx="4986640" cy="25336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2" descr="Diagram&#10;&#10;Description automatically generated">
            <a:extLst>
              <a:ext uri="{FF2B5EF4-FFF2-40B4-BE49-F238E27FC236}">
                <a16:creationId xmlns:a16="http://schemas.microsoft.com/office/drawing/2014/main" id="{EF5D077B-7BB1-42F9-ACF4-3936DE11909C}"/>
              </a:ext>
            </a:extLst>
          </p:cNvPr>
          <p:cNvPicPr>
            <a:picLocks noChangeAspect="1"/>
          </p:cNvPicPr>
          <p:nvPr/>
        </p:nvPicPr>
        <p:blipFill>
          <a:blip r:embed="rId4"/>
          <a:stretch>
            <a:fillRect/>
          </a:stretch>
        </p:blipFill>
        <p:spPr>
          <a:xfrm>
            <a:off x="6862438" y="3642508"/>
            <a:ext cx="4460860" cy="26100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597757FE-34A7-45D2-A644-BB06AA8B32D4}"/>
              </a:ext>
            </a:extLst>
          </p:cNvPr>
          <p:cNvSpPr txBox="1"/>
          <p:nvPr/>
        </p:nvSpPr>
        <p:spPr>
          <a:xfrm>
            <a:off x="135194" y="6214370"/>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[8] Fig. </a:t>
            </a:r>
            <a:r>
              <a:rPr lang="en-US" u="sng" dirty="0">
                <a:solidFill>
                  <a:srgbClr val="000000"/>
                </a:solidFill>
                <a:latin typeface="TimesNewRoman"/>
                <a:ea typeface="TimesNewRoman"/>
                <a:cs typeface="TimesNewRoman"/>
              </a:rPr>
              <a:t>3 </a:t>
            </a:r>
            <a:r>
              <a:rPr lang="en-US" sz="1800" u="sng" dirty="0">
                <a:solidFill>
                  <a:srgbClr val="000000"/>
                </a:solidFill>
                <a:effectLst/>
                <a:latin typeface="TimesNewRoman"/>
                <a:ea typeface="TimesNewRoman"/>
                <a:cs typeface="TimesNewRoman"/>
              </a:rPr>
              <a:t>Symmetric Key Encryption</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F9446633-E2E8-4A90-BD26-BDABE68B90CA}"/>
              </a:ext>
            </a:extLst>
          </p:cNvPr>
          <p:cNvSpPr txBox="1"/>
          <p:nvPr/>
        </p:nvSpPr>
        <p:spPr>
          <a:xfrm>
            <a:off x="5855342" y="6252544"/>
            <a:ext cx="6113206" cy="390684"/>
          </a:xfrm>
          <a:prstGeom prst="rect">
            <a:avLst/>
          </a:prstGeom>
          <a:noFill/>
        </p:spPr>
        <p:txBody>
          <a:bodyPr wrap="square">
            <a:spAutoFit/>
          </a:bodyPr>
          <a:lstStyle/>
          <a:p>
            <a:pPr marL="497840" algn="ctr">
              <a:lnSpc>
                <a:spcPct val="115000"/>
              </a:lnSpc>
              <a:spcBef>
                <a:spcPts val="1200"/>
              </a:spcBef>
              <a:spcAft>
                <a:spcPts val="800"/>
              </a:spcAft>
            </a:pPr>
            <a:r>
              <a:rPr lang="en-US" sz="1800" u="sng" dirty="0">
                <a:solidFill>
                  <a:srgbClr val="000000"/>
                </a:solidFill>
                <a:effectLst/>
                <a:latin typeface="TimesNewRoman"/>
                <a:ea typeface="TimesNewRoman"/>
                <a:cs typeface="TimesNewRoman"/>
              </a:rPr>
              <a:t>[8] Fig. 4</a:t>
            </a:r>
            <a:r>
              <a:rPr lang="en-US" u="sng" dirty="0">
                <a:solidFill>
                  <a:srgbClr val="000000"/>
                </a:solidFill>
                <a:latin typeface="TimesNewRoman"/>
                <a:ea typeface="TimesNewRoman"/>
                <a:cs typeface="TimesNewRoman"/>
              </a:rPr>
              <a:t> </a:t>
            </a:r>
            <a:r>
              <a:rPr lang="en-US" sz="1800" u="sng" dirty="0">
                <a:solidFill>
                  <a:srgbClr val="000000"/>
                </a:solidFill>
                <a:effectLst/>
                <a:latin typeface="TimesNewRoman"/>
                <a:ea typeface="TimesNewRoman"/>
                <a:cs typeface="TimesNewRoman"/>
              </a:rPr>
              <a:t>Block and Stream Encryption</a:t>
            </a:r>
            <a:endParaRPr lang="en-IN"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67180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4735</TotalTime>
  <Words>2139</Words>
  <Application>Microsoft Office PowerPoint</Application>
  <PresentationFormat>Widescreen</PresentationFormat>
  <Paragraphs>270</Paragraphs>
  <Slides>29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Montserrat</vt:lpstr>
      <vt:lpstr>Times New Roman</vt:lpstr>
      <vt:lpstr>TimesNewRoman</vt:lpstr>
      <vt:lpstr>Office Theme</vt:lpstr>
      <vt:lpstr>PowerPoint Presentation</vt:lpstr>
      <vt:lpstr>SECURE FILE SHARING WITH A REAL-WORLD APPLICATION</vt:lpstr>
      <vt:lpstr>1. Introduction</vt:lpstr>
      <vt:lpstr>2. Problem Statement</vt:lpstr>
      <vt:lpstr>3. Motivation</vt:lpstr>
      <vt:lpstr>4. Objectives</vt:lpstr>
      <vt:lpstr>5. Software/ Hardware Requirements</vt:lpstr>
      <vt:lpstr>6. Cryptography</vt:lpstr>
      <vt:lpstr>7. Symmetric Key Algorithm</vt:lpstr>
      <vt:lpstr>8. Asymmetric Key Algorithm</vt:lpstr>
      <vt:lpstr>9. Methodology</vt:lpstr>
      <vt:lpstr>9. Methodology</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12. Pert Chart</vt:lpstr>
      <vt:lpstr>13. Objectives covered </vt:lpstr>
      <vt:lpstr>14.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 Upadhyay</dc:creator>
  <cp:lastModifiedBy>Harsh Upadhyay</cp:lastModifiedBy>
  <cp:revision>185</cp:revision>
  <dcterms:created xsi:type="dcterms:W3CDTF">2019-11-28T10:40:03Z</dcterms:created>
  <dcterms:modified xsi:type="dcterms:W3CDTF">2021-06-08T05:27:00Z</dcterms:modified>
</cp:coreProperties>
</file>